
<file path=[Content_Types].xml><?xml version="1.0" encoding="utf-8"?>
<Types xmlns="http://schemas.openxmlformats.org/package/2006/content-types">
  <Override PartName="/ppt/notesSlides/notesSlide2.xml" ContentType="application/vnd.openxmlformats-officedocument.presentationml.notesSlide+xml"/>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diagrams/quickStyle17.xml" ContentType="application/vnd.openxmlformats-officedocument.drawingml.diagramStyl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ppt/diagrams/layout17.xml" ContentType="application/vnd.openxmlformats-officedocument.drawingml.diagramLayout+xml"/>
  <Override PartName="/ppt/diagrams/colors8.xml" ContentType="application/vnd.openxmlformats-officedocument.drawingml.diagramColors+xml"/>
  <Override PartName="/ppt/notesSlides/notesSlide12.xml" ContentType="application/vnd.openxmlformats-officedocument.presentationml.notesSlide+xml"/>
  <Override PartName="/ppt/diagrams/quickStyle13.xml" ContentType="application/vnd.openxmlformats-officedocument.drawingml.diagramStyl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diagrams/layout13.xml" ContentType="application/vnd.openxmlformats-officedocument.drawingml.diagramLayout+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colors12.xml" ContentType="application/vnd.openxmlformats-officedocument.drawingml.diagramColors+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notesSlides/notesSlide17.xml" ContentType="application/vnd.openxmlformats-officedocument.presentationml.notesSlide+xml"/>
  <Override PartName="/ppt/diagrams/data12.xml" ContentType="application/vnd.openxmlformats-officedocument.drawingml.diagramData+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ppt/notesSlides/notesSlide15.xml" ContentType="application/vnd.openxmlformats-officedocument.presentationml.notesSlide+xml"/>
  <Override PartName="/ppt/diagrams/quickStyle16.xml" ContentType="application/vnd.openxmlformats-officedocument.drawingml.diagramStyle+xml"/>
  <Override PartName="/ppt/notesSlides/notesSlide24.xml" ContentType="application/vnd.openxmlformats-officedocument.presentationml.notesSlide+xml"/>
  <Override PartName="/ppt/diagrams/quickStyle18.xml" ContentType="application/vnd.openxmlformats-officedocument.drawingml.diagramStyl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notesSlides/notesSlide13.xml" ContentType="application/vnd.openxmlformats-officedocument.presentationml.notesSlide+xml"/>
  <Override PartName="/ppt/diagrams/quickStyle14.xml" ContentType="application/vnd.openxmlformats-officedocument.drawingml.diagramStyle+xml"/>
  <Override PartName="/ppt/notesSlides/notesSlide22.xml" ContentType="application/vnd.openxmlformats-officedocument.presentationml.notesSlide+xml"/>
  <Override PartName="/ppt/diagrams/layout18.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notesSlides/notesSlide8.xml" ContentType="application/vnd.openxmlformats-officedocument.presentationml.notesSlide+xml"/>
  <Override PartName="/ppt/diagrams/colors7.xml" ContentType="application/vnd.openxmlformats-officedocument.drawingml.diagramColors+xml"/>
  <Default Extension="gif" ContentType="image/gif"/>
  <Override PartName="/ppt/notesSlides/notesSlide11.xml" ContentType="application/vnd.openxmlformats-officedocument.presentationml.notesSlide+xml"/>
  <Override PartName="/ppt/diagrams/quickStyle12.xml" ContentType="application/vnd.openxmlformats-officedocument.drawingml.diagramStyle+xml"/>
  <Override PartName="/ppt/notesSlides/notesSlide20.xml" ContentType="application/vnd.openxmlformats-officedocument.presentationml.notesSlide+xml"/>
  <Override PartName="/ppt/diagrams/layout16.xml" ContentType="application/vnd.openxmlformats-officedocument.drawingml.diagramLayout+xml"/>
  <Override PartName="/ppt/diagrams/data3.xml" ContentType="application/vnd.openxmlformats-officedocument.drawingml.diagramData+xml"/>
  <Override PartName="/ppt/notesSlides/notesSlide6.xml" ContentType="application/vnd.openxmlformats-officedocument.presentationml.notesSlide+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diagrams/colors17.xml" ContentType="application/vnd.openxmlformats-officedocument.drawingml.diagramColors+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diagrams/data15.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Default Extension="wmf" ContentType="image/x-wmf"/>
  <Override PartName="/ppt/diagrams/data11.xml" ContentType="application/vnd.openxmlformats-officedocument.drawingml.diagramData+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diagrams/quickStyle15.xml" ContentType="application/vnd.openxmlformats-officedocument.drawingml.diagramStyle+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15.xml" ContentType="application/vnd.openxmlformats-officedocument.drawingml.diagramLayout+xml"/>
  <Override PartName="/ppt/diagrams/colors6.xml" ContentType="application/vnd.openxmlformats-officedocument.drawingml.diagramColors+xml"/>
  <Override PartName="/ppt/notesSlides/notesSlide10.xml" ContentType="application/vnd.openxmlformats-officedocument.presentationml.notesSlide+xml"/>
  <Override PartName="/ppt/diagrams/quickStyle9.xml" ContentType="application/vnd.openxmlformats-officedocument.drawingml.diagramStyle+xml"/>
  <Override PartName="/ppt/diagrams/quickStyle11.xml" ContentType="application/vnd.openxmlformats-officedocument.drawingml.diagramStyle+xml"/>
  <Override PartName="/ppt/diagrams/colors18.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diagrams/layout11.xml" ContentType="application/vnd.openxmlformats-officedocument.drawingml.diagramLayout+xml"/>
  <Override PartName="/ppt/diagrams/colors14.xml" ContentType="application/vnd.openxmlformats-officedocument.drawingml.diagramColors+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diagrams/colors10.xml" ContentType="application/vnd.openxmlformats-officedocument.drawingml.diagramColors+xml"/>
  <Override PartName="/ppt/notesSlides/notesSlide1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45" r:id="rId1"/>
  </p:sldMasterIdLst>
  <p:notesMasterIdLst>
    <p:notesMasterId r:id="rId26"/>
  </p:notesMasterIdLst>
  <p:handoutMasterIdLst>
    <p:handoutMasterId r:id="rId27"/>
  </p:handoutMasterIdLst>
  <p:sldIdLst>
    <p:sldId id="360" r:id="rId2"/>
    <p:sldId id="370" r:id="rId3"/>
    <p:sldId id="259" r:id="rId4"/>
    <p:sldId id="332" r:id="rId5"/>
    <p:sldId id="331" r:id="rId6"/>
    <p:sldId id="371" r:id="rId7"/>
    <p:sldId id="308" r:id="rId8"/>
    <p:sldId id="393" r:id="rId9"/>
    <p:sldId id="333" r:id="rId10"/>
    <p:sldId id="424" r:id="rId11"/>
    <p:sldId id="394" r:id="rId12"/>
    <p:sldId id="361" r:id="rId13"/>
    <p:sldId id="366" r:id="rId14"/>
    <p:sldId id="395" r:id="rId15"/>
    <p:sldId id="335" r:id="rId16"/>
    <p:sldId id="376" r:id="rId17"/>
    <p:sldId id="396" r:id="rId18"/>
    <p:sldId id="377" r:id="rId19"/>
    <p:sldId id="378" r:id="rId20"/>
    <p:sldId id="413" r:id="rId21"/>
    <p:sldId id="416" r:id="rId22"/>
    <p:sldId id="398" r:id="rId23"/>
    <p:sldId id="299" r:id="rId24"/>
    <p:sldId id="379" r:id="rId25"/>
  </p:sldIdLst>
  <p:sldSz cx="9144000" cy="6858000" type="screen4x3"/>
  <p:notesSz cx="6858000" cy="9144000"/>
  <p:custDataLst>
    <p:tags r:id="rId28"/>
  </p:custDataLst>
  <p:defaultTex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Rg st="1" end="50"/>
    <p:penClr>
      <a:srgbClr val="FF0000"/>
    </p:penClr>
  </p:showPr>
  <p:clrMru>
    <a:srgbClr val="FFFF99"/>
    <a:srgbClr val="CCFFFF"/>
    <a:srgbClr val="FFFF00"/>
    <a:srgbClr val="B9E9BB"/>
    <a:srgbClr val="F8F8F8"/>
    <a:srgbClr val="091FED"/>
    <a:srgbClr val="FF3300"/>
    <a:srgbClr val="0066CC"/>
    <a:srgbClr val="162BF6"/>
    <a:srgbClr val="0033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66" autoAdjust="0"/>
    <p:restoredTop sz="83200" autoAdjust="0"/>
  </p:normalViewPr>
  <p:slideViewPr>
    <p:cSldViewPr snapToGrid="0">
      <p:cViewPr>
        <p:scale>
          <a:sx n="100" d="100"/>
          <a:sy n="100" d="100"/>
        </p:scale>
        <p:origin x="-306" y="666"/>
      </p:cViewPr>
      <p:guideLst>
        <p:guide orient="horz"/>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386" y="6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GB"/>
  <c:style val="42"/>
  <c:chart>
    <c:view3D>
      <c:perspective val="30"/>
    </c:view3D>
    <c:plotArea>
      <c:layout/>
      <c:bar3DChart>
        <c:barDir val="col"/>
        <c:grouping val="standard"/>
        <c:ser>
          <c:idx val="0"/>
          <c:order val="0"/>
          <c:tx>
            <c:strRef>
              <c:f>Sheet1!$A$3</c:f>
              <c:strCache>
                <c:ptCount val="1"/>
                <c:pt idx="0">
                  <c:v>Cambridge</c:v>
                </c:pt>
              </c:strCache>
            </c:strRef>
          </c:tx>
          <c:cat>
            <c:numRef>
              <c:f>Sheet1!$B$2:$K$2</c:f>
              <c:numCache>
                <c:formatCode>General</c:formatCode>
                <c:ptCount val="10"/>
                <c:pt idx="0">
                  <c:v>1991</c:v>
                </c:pt>
                <c:pt idx="1">
                  <c:v>1993</c:v>
                </c:pt>
                <c:pt idx="2">
                  <c:v>1995</c:v>
                </c:pt>
                <c:pt idx="3">
                  <c:v>1997</c:v>
                </c:pt>
                <c:pt idx="4">
                  <c:v>1999</c:v>
                </c:pt>
                <c:pt idx="5">
                  <c:v>2001</c:v>
                </c:pt>
                <c:pt idx="6">
                  <c:v>2003</c:v>
                </c:pt>
                <c:pt idx="7">
                  <c:v>2005</c:v>
                </c:pt>
                <c:pt idx="8">
                  <c:v>2006</c:v>
                </c:pt>
                <c:pt idx="9">
                  <c:v>2007</c:v>
                </c:pt>
              </c:numCache>
            </c:numRef>
          </c:cat>
          <c:val>
            <c:numRef>
              <c:f>Sheet1!$B$3:$K$3</c:f>
              <c:numCache>
                <c:formatCode>General</c:formatCode>
                <c:ptCount val="10"/>
                <c:pt idx="0">
                  <c:v>0</c:v>
                </c:pt>
                <c:pt idx="1">
                  <c:v>0</c:v>
                </c:pt>
                <c:pt idx="2">
                  <c:v>0</c:v>
                </c:pt>
                <c:pt idx="3">
                  <c:v>17</c:v>
                </c:pt>
                <c:pt idx="4">
                  <c:v>39</c:v>
                </c:pt>
                <c:pt idx="5">
                  <c:v>69</c:v>
                </c:pt>
                <c:pt idx="6">
                  <c:v>74</c:v>
                </c:pt>
                <c:pt idx="7">
                  <c:v>85</c:v>
                </c:pt>
                <c:pt idx="8">
                  <c:v>93</c:v>
                </c:pt>
                <c:pt idx="9">
                  <c:v>110</c:v>
                </c:pt>
              </c:numCache>
            </c:numRef>
          </c:val>
        </c:ser>
        <c:ser>
          <c:idx val="1"/>
          <c:order val="1"/>
          <c:tx>
            <c:strRef>
              <c:f>Sheet1!$A$4</c:f>
              <c:strCache>
                <c:ptCount val="1"/>
                <c:pt idx="0">
                  <c:v>Worldwide</c:v>
                </c:pt>
              </c:strCache>
            </c:strRef>
          </c:tx>
          <c:cat>
            <c:numRef>
              <c:f>Sheet1!$B$2:$K$2</c:f>
              <c:numCache>
                <c:formatCode>General</c:formatCode>
                <c:ptCount val="10"/>
                <c:pt idx="0">
                  <c:v>1991</c:v>
                </c:pt>
                <c:pt idx="1">
                  <c:v>1993</c:v>
                </c:pt>
                <c:pt idx="2">
                  <c:v>1995</c:v>
                </c:pt>
                <c:pt idx="3">
                  <c:v>1997</c:v>
                </c:pt>
                <c:pt idx="4">
                  <c:v>1999</c:v>
                </c:pt>
                <c:pt idx="5">
                  <c:v>2001</c:v>
                </c:pt>
                <c:pt idx="6">
                  <c:v>2003</c:v>
                </c:pt>
                <c:pt idx="7">
                  <c:v>2005</c:v>
                </c:pt>
                <c:pt idx="8">
                  <c:v>2006</c:v>
                </c:pt>
                <c:pt idx="9">
                  <c:v>2007</c:v>
                </c:pt>
              </c:numCache>
            </c:numRef>
          </c:cat>
          <c:val>
            <c:numRef>
              <c:f>Sheet1!$B$4:$K$4</c:f>
              <c:numCache>
                <c:formatCode>General</c:formatCode>
                <c:ptCount val="10"/>
                <c:pt idx="0">
                  <c:v>10</c:v>
                </c:pt>
                <c:pt idx="1">
                  <c:v>55</c:v>
                </c:pt>
                <c:pt idx="2">
                  <c:v>75</c:v>
                </c:pt>
                <c:pt idx="3">
                  <c:v>200</c:v>
                </c:pt>
                <c:pt idx="4">
                  <c:v>400</c:v>
                </c:pt>
                <c:pt idx="5">
                  <c:v>500</c:v>
                </c:pt>
                <c:pt idx="6">
                  <c:v>600</c:v>
                </c:pt>
                <c:pt idx="7">
                  <c:v>700</c:v>
                </c:pt>
                <c:pt idx="8">
                  <c:v>750</c:v>
                </c:pt>
                <c:pt idx="9">
                  <c:v>800</c:v>
                </c:pt>
              </c:numCache>
            </c:numRef>
          </c:val>
        </c:ser>
        <c:shape val="box"/>
        <c:axId val="66663552"/>
        <c:axId val="66665472"/>
        <c:axId val="63816128"/>
      </c:bar3DChart>
      <c:catAx>
        <c:axId val="66663552"/>
        <c:scaling>
          <c:orientation val="minMax"/>
        </c:scaling>
        <c:axPos val="b"/>
        <c:title>
          <c:tx>
            <c:rich>
              <a:bodyPr/>
              <a:lstStyle/>
              <a:p>
                <a:pPr>
                  <a:defRPr sz="1400"/>
                </a:pPr>
                <a:r>
                  <a:rPr lang="en-US" sz="1400"/>
                  <a:t>Researchers</a:t>
                </a:r>
              </a:p>
            </c:rich>
          </c:tx>
          <c:layout/>
        </c:title>
        <c:numFmt formatCode="General" sourceLinked="1"/>
        <c:tickLblPos val="nextTo"/>
        <c:txPr>
          <a:bodyPr/>
          <a:lstStyle/>
          <a:p>
            <a:pPr>
              <a:defRPr sz="1200"/>
            </a:pPr>
            <a:endParaRPr lang="en-US"/>
          </a:p>
        </c:txPr>
        <c:crossAx val="66665472"/>
        <c:crosses val="autoZero"/>
        <c:auto val="1"/>
        <c:lblAlgn val="ctr"/>
        <c:lblOffset val="100"/>
      </c:catAx>
      <c:valAx>
        <c:axId val="66665472"/>
        <c:scaling>
          <c:orientation val="minMax"/>
        </c:scaling>
        <c:axPos val="l"/>
        <c:majorGridlines/>
        <c:numFmt formatCode="General" sourceLinked="1"/>
        <c:tickLblPos val="nextTo"/>
        <c:txPr>
          <a:bodyPr/>
          <a:lstStyle/>
          <a:p>
            <a:pPr>
              <a:defRPr sz="1200"/>
            </a:pPr>
            <a:endParaRPr lang="en-US"/>
          </a:p>
        </c:txPr>
        <c:crossAx val="66663552"/>
        <c:crosses val="autoZero"/>
        <c:crossBetween val="between"/>
      </c:valAx>
      <c:serAx>
        <c:axId val="63816128"/>
        <c:scaling>
          <c:orientation val="minMax"/>
        </c:scaling>
        <c:delete val="1"/>
        <c:axPos val="b"/>
        <c:tickLblPos val="nextTo"/>
        <c:crossAx val="66665472"/>
        <c:crosses val="autoZero"/>
      </c:serAx>
    </c:plotArea>
    <c:legend>
      <c:legendPos val="r"/>
      <c:layout/>
    </c:legend>
    <c:plotVisOnly val="1"/>
  </c:chart>
  <c:spPr>
    <a:solidFill>
      <a:schemeClr val="tx1"/>
    </a:solidFill>
  </c:spPr>
  <c:externalData r:id="rId1"/>
</c:chartSpace>
</file>

<file path=ppt/diagrams/_rels/data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diagrams/_rels/data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diagrams/_rels/data1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image" Target="../media/image42.png"/></Relationships>
</file>

<file path=ppt/diagrams/_rels/data1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44.png"/></Relationships>
</file>

<file path=ppt/diagrams/_rels/data1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image" Target="../media/image48.png"/></Relationships>
</file>

<file path=ppt/diagrams/_rels/data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diagrams/_rels/data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diagrams/_rels/data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0DD4B2-2A74-47C8-83A8-1C2E717E3E3D}" type="doc">
      <dgm:prSet loTypeId="urn:microsoft.com/office/officeart/2005/8/layout/vList5" loCatId="list" qsTypeId="urn:microsoft.com/office/officeart/2005/8/quickstyle/simple5" qsCatId="simple" csTypeId="urn:microsoft.com/office/officeart/2005/8/colors/colorful5" csCatId="colorful" phldr="1"/>
      <dgm:spPr/>
      <dgm:t>
        <a:bodyPr/>
        <a:lstStyle/>
        <a:p>
          <a:endParaRPr lang="en-GB"/>
        </a:p>
      </dgm:t>
    </dgm:pt>
    <dgm:pt modelId="{352B75F7-C8E8-4FC5-B0FB-4BA35F7BE3E1}">
      <dgm:prSet/>
      <dgm:spPr/>
      <dgm:t>
        <a:bodyPr/>
        <a:lstStyle/>
        <a:p>
          <a:pPr rtl="0"/>
          <a:r>
            <a:rPr lang="en-GB" dirty="0" smtClean="0"/>
            <a:t>Advance state of the art in computer science</a:t>
          </a:r>
          <a:endParaRPr lang="en-GB" dirty="0"/>
        </a:p>
      </dgm:t>
    </dgm:pt>
    <dgm:pt modelId="{960980A4-6952-4CF5-A03E-67CBC43A40EA}" type="parTrans" cxnId="{F8256A06-93F9-43FA-B07C-CC02343DD0F2}">
      <dgm:prSet/>
      <dgm:spPr/>
      <dgm:t>
        <a:bodyPr/>
        <a:lstStyle/>
        <a:p>
          <a:endParaRPr lang="en-GB"/>
        </a:p>
      </dgm:t>
    </dgm:pt>
    <dgm:pt modelId="{49061D09-D9B2-4118-B9B5-9F65EC1CF986}" type="sibTrans" cxnId="{F8256A06-93F9-43FA-B07C-CC02343DD0F2}">
      <dgm:prSet/>
      <dgm:spPr/>
      <dgm:t>
        <a:bodyPr/>
        <a:lstStyle/>
        <a:p>
          <a:endParaRPr lang="en-GB"/>
        </a:p>
      </dgm:t>
    </dgm:pt>
    <dgm:pt modelId="{EDB48883-F04B-4D7A-B8E1-BE8898ABA759}">
      <dgm:prSet/>
      <dgm:spPr/>
      <dgm:t>
        <a:bodyPr/>
        <a:lstStyle/>
        <a:p>
          <a:pPr rtl="0"/>
          <a:r>
            <a:rPr lang="en-GB" dirty="0" smtClean="0"/>
            <a:t>Solve fundamental problems</a:t>
          </a:r>
          <a:endParaRPr lang="en-GB" dirty="0"/>
        </a:p>
      </dgm:t>
    </dgm:pt>
    <dgm:pt modelId="{DD8A49F7-7929-44E7-B097-FBD670D6D724}" type="parTrans" cxnId="{6A845571-6391-4976-900F-65A87DC9769E}">
      <dgm:prSet/>
      <dgm:spPr/>
      <dgm:t>
        <a:bodyPr/>
        <a:lstStyle/>
        <a:p>
          <a:endParaRPr lang="en-GB"/>
        </a:p>
      </dgm:t>
    </dgm:pt>
    <dgm:pt modelId="{E6764070-289F-4EF6-8234-09C98A887137}" type="sibTrans" cxnId="{6A845571-6391-4976-900F-65A87DC9769E}">
      <dgm:prSet/>
      <dgm:spPr/>
      <dgm:t>
        <a:bodyPr/>
        <a:lstStyle/>
        <a:p>
          <a:endParaRPr lang="en-GB"/>
        </a:p>
      </dgm:t>
    </dgm:pt>
    <dgm:pt modelId="{E889E151-EA0B-4DA8-9600-9D72CF3F46AC}">
      <dgm:prSet/>
      <dgm:spPr/>
      <dgm:t>
        <a:bodyPr/>
        <a:lstStyle/>
        <a:p>
          <a:pPr rtl="0"/>
          <a:r>
            <a:rPr lang="en-GB" dirty="0" smtClean="0"/>
            <a:t>Solve practical problems</a:t>
          </a:r>
          <a:endParaRPr lang="en-GB" dirty="0"/>
        </a:p>
      </dgm:t>
    </dgm:pt>
    <dgm:pt modelId="{5CAE0468-1A53-4B8C-97C6-40D9CF80776D}" type="parTrans" cxnId="{D95FBFDB-EC9D-4D39-90C2-A43068552DA3}">
      <dgm:prSet/>
      <dgm:spPr/>
      <dgm:t>
        <a:bodyPr/>
        <a:lstStyle/>
        <a:p>
          <a:endParaRPr lang="en-GB"/>
        </a:p>
      </dgm:t>
    </dgm:pt>
    <dgm:pt modelId="{5B3E8D02-3FB1-4707-9FB6-C1A49BB454F8}" type="sibTrans" cxnId="{D95FBFDB-EC9D-4D39-90C2-A43068552DA3}">
      <dgm:prSet/>
      <dgm:spPr/>
      <dgm:t>
        <a:bodyPr/>
        <a:lstStyle/>
        <a:p>
          <a:endParaRPr lang="en-GB"/>
        </a:p>
      </dgm:t>
    </dgm:pt>
    <dgm:pt modelId="{7A8BA33E-5A74-484F-9DBE-501DF6EB3197}">
      <dgm:prSet/>
      <dgm:spPr/>
      <dgm:t>
        <a:bodyPr/>
        <a:lstStyle/>
        <a:p>
          <a:pPr rtl="0"/>
          <a:r>
            <a:rPr lang="en-GB" dirty="0" smtClean="0"/>
            <a:t>Transfer technology to Microsoft businesses</a:t>
          </a:r>
          <a:endParaRPr lang="en-GB" dirty="0"/>
        </a:p>
      </dgm:t>
    </dgm:pt>
    <dgm:pt modelId="{ECA334E2-56F8-4D94-B8FA-B39FF63BBA1B}" type="parTrans" cxnId="{3273FBF2-C273-4FB8-90C7-78C86E13115D}">
      <dgm:prSet/>
      <dgm:spPr/>
      <dgm:t>
        <a:bodyPr/>
        <a:lstStyle/>
        <a:p>
          <a:endParaRPr lang="en-GB"/>
        </a:p>
      </dgm:t>
    </dgm:pt>
    <dgm:pt modelId="{A4EA83D2-A212-4590-9201-2F6B6800B3A8}" type="sibTrans" cxnId="{3273FBF2-C273-4FB8-90C7-78C86E13115D}">
      <dgm:prSet/>
      <dgm:spPr/>
      <dgm:t>
        <a:bodyPr/>
        <a:lstStyle/>
        <a:p>
          <a:endParaRPr lang="en-GB"/>
        </a:p>
      </dgm:t>
    </dgm:pt>
    <dgm:pt modelId="{27835A24-DD7B-41A2-99C1-01C2943ACBC9}">
      <dgm:prSet/>
      <dgm:spPr/>
      <dgm:t>
        <a:bodyPr/>
        <a:lstStyle/>
        <a:p>
          <a:pPr rtl="0"/>
          <a:r>
            <a:rPr lang="en-GB" dirty="0" smtClean="0"/>
            <a:t>Understand problems relevant to customers</a:t>
          </a:r>
          <a:endParaRPr lang="en-GB" dirty="0"/>
        </a:p>
      </dgm:t>
    </dgm:pt>
    <dgm:pt modelId="{186694C7-84E5-42AF-9241-656CAC1AC12B}" type="parTrans" cxnId="{059B92B7-0084-44AE-995A-321B11DBD7A8}">
      <dgm:prSet/>
      <dgm:spPr/>
      <dgm:t>
        <a:bodyPr/>
        <a:lstStyle/>
        <a:p>
          <a:endParaRPr lang="en-GB"/>
        </a:p>
      </dgm:t>
    </dgm:pt>
    <dgm:pt modelId="{26A12237-2497-445F-9E96-D6B20710E9B7}" type="sibTrans" cxnId="{059B92B7-0084-44AE-995A-321B11DBD7A8}">
      <dgm:prSet/>
      <dgm:spPr/>
      <dgm:t>
        <a:bodyPr/>
        <a:lstStyle/>
        <a:p>
          <a:endParaRPr lang="en-GB"/>
        </a:p>
      </dgm:t>
    </dgm:pt>
    <dgm:pt modelId="{9577FEB9-0506-4419-95D2-ECBF79FE8DAE}">
      <dgm:prSet/>
      <dgm:spPr/>
      <dgm:t>
        <a:bodyPr/>
        <a:lstStyle/>
        <a:p>
          <a:pPr rtl="0"/>
          <a:r>
            <a:rPr lang="en-GB" dirty="0" smtClean="0"/>
            <a:t>Transfer results to product groups, incubation groups, licensing or IP Venturing teams</a:t>
          </a:r>
          <a:endParaRPr lang="en-GB" dirty="0"/>
        </a:p>
      </dgm:t>
    </dgm:pt>
    <dgm:pt modelId="{00283C3E-A408-4FC9-BF3E-54414AECB0E4}" type="parTrans" cxnId="{5A2008F4-A50E-4BDF-BC5A-26E8E0997A71}">
      <dgm:prSet/>
      <dgm:spPr/>
      <dgm:t>
        <a:bodyPr/>
        <a:lstStyle/>
        <a:p>
          <a:endParaRPr lang="en-GB"/>
        </a:p>
      </dgm:t>
    </dgm:pt>
    <dgm:pt modelId="{EEA4B81D-C7AE-4BBF-B266-E0C5F2BFEEC3}" type="sibTrans" cxnId="{5A2008F4-A50E-4BDF-BC5A-26E8E0997A71}">
      <dgm:prSet/>
      <dgm:spPr/>
      <dgm:t>
        <a:bodyPr/>
        <a:lstStyle/>
        <a:p>
          <a:endParaRPr lang="en-GB"/>
        </a:p>
      </dgm:t>
    </dgm:pt>
    <dgm:pt modelId="{5A5CBF93-87CD-45E8-9106-EBA3AD39CBCB}">
      <dgm:prSet/>
      <dgm:spPr/>
      <dgm:t>
        <a:bodyPr/>
        <a:lstStyle/>
        <a:p>
          <a:pPr rtl="0"/>
          <a:r>
            <a:rPr lang="en-GB" dirty="0" smtClean="0"/>
            <a:t>Turn research into products</a:t>
          </a:r>
          <a:endParaRPr lang="en-GB" dirty="0"/>
        </a:p>
      </dgm:t>
    </dgm:pt>
    <dgm:pt modelId="{B6461E4B-E1BC-4020-A55D-E056373FF335}" type="parTrans" cxnId="{B0FC2B1A-70FA-46F9-A732-8F188F4B49EE}">
      <dgm:prSet/>
      <dgm:spPr/>
      <dgm:t>
        <a:bodyPr/>
        <a:lstStyle/>
        <a:p>
          <a:endParaRPr lang="en-GB"/>
        </a:p>
      </dgm:t>
    </dgm:pt>
    <dgm:pt modelId="{5923815D-7B08-4F9C-AC7E-1B91DDED960F}" type="sibTrans" cxnId="{B0FC2B1A-70FA-46F9-A732-8F188F4B49EE}">
      <dgm:prSet/>
      <dgm:spPr/>
      <dgm:t>
        <a:bodyPr/>
        <a:lstStyle/>
        <a:p>
          <a:endParaRPr lang="en-GB"/>
        </a:p>
      </dgm:t>
    </dgm:pt>
    <dgm:pt modelId="{D56FCD1B-4995-4513-A8B2-F5B5CC105CFC}">
      <dgm:prSet/>
      <dgm:spPr/>
      <dgm:t>
        <a:bodyPr/>
        <a:lstStyle/>
        <a:p>
          <a:pPr rtl="0"/>
          <a:r>
            <a:rPr lang="en-GB" dirty="0" smtClean="0"/>
            <a:t>Lead Microsoft into the future</a:t>
          </a:r>
          <a:endParaRPr lang="en-GB" dirty="0"/>
        </a:p>
      </dgm:t>
    </dgm:pt>
    <dgm:pt modelId="{65D53EB0-235E-496C-8C65-7FE402D4F78A}" type="parTrans" cxnId="{0CA980D6-83D3-40D4-87AE-4CD832934E7F}">
      <dgm:prSet/>
      <dgm:spPr/>
      <dgm:t>
        <a:bodyPr/>
        <a:lstStyle/>
        <a:p>
          <a:endParaRPr lang="en-GB"/>
        </a:p>
      </dgm:t>
    </dgm:pt>
    <dgm:pt modelId="{EF40804E-E1EF-4B5B-A5D6-0C58D6423389}" type="sibTrans" cxnId="{0CA980D6-83D3-40D4-87AE-4CD832934E7F}">
      <dgm:prSet/>
      <dgm:spPr/>
      <dgm:t>
        <a:bodyPr/>
        <a:lstStyle/>
        <a:p>
          <a:endParaRPr lang="en-GB"/>
        </a:p>
      </dgm:t>
    </dgm:pt>
    <dgm:pt modelId="{F5B0D913-40FE-4576-B51D-504BAC26FB21}">
      <dgm:prSet/>
      <dgm:spPr/>
      <dgm:t>
        <a:bodyPr/>
        <a:lstStyle/>
        <a:p>
          <a:pPr rtl="0"/>
          <a:r>
            <a:rPr lang="en-GB" dirty="0" smtClean="0"/>
            <a:t>Create corporate agility</a:t>
          </a:r>
          <a:endParaRPr lang="en-GB" dirty="0"/>
        </a:p>
      </dgm:t>
    </dgm:pt>
    <dgm:pt modelId="{96E8C2B4-A32F-4C01-849F-BA885F919740}" type="parTrans" cxnId="{46DDBFD3-8D05-4B74-B5FF-52B18F4818C1}">
      <dgm:prSet/>
      <dgm:spPr/>
      <dgm:t>
        <a:bodyPr/>
        <a:lstStyle/>
        <a:p>
          <a:endParaRPr lang="en-GB"/>
        </a:p>
      </dgm:t>
    </dgm:pt>
    <dgm:pt modelId="{4D858D74-B5C3-4B80-AD37-88012DAC2C74}" type="sibTrans" cxnId="{46DDBFD3-8D05-4B74-B5FF-52B18F4818C1}">
      <dgm:prSet/>
      <dgm:spPr/>
      <dgm:t>
        <a:bodyPr/>
        <a:lstStyle/>
        <a:p>
          <a:endParaRPr lang="en-GB"/>
        </a:p>
      </dgm:t>
    </dgm:pt>
    <dgm:pt modelId="{9F19C284-737C-47C9-A7C4-C177603097F3}">
      <dgm:prSet/>
      <dgm:spPr/>
      <dgm:t>
        <a:bodyPr/>
        <a:lstStyle/>
        <a:p>
          <a:pPr rtl="0"/>
          <a:r>
            <a:rPr lang="en-GB" dirty="0" smtClean="0"/>
            <a:t>Reservoir of Technology</a:t>
          </a:r>
          <a:endParaRPr lang="en-GB" dirty="0"/>
        </a:p>
      </dgm:t>
    </dgm:pt>
    <dgm:pt modelId="{120C3ECE-70B7-42E7-BE2A-4A67EFB4896E}" type="parTrans" cxnId="{65C0B81B-0200-46FF-B9AA-1DCDFCE1F13C}">
      <dgm:prSet/>
      <dgm:spPr/>
      <dgm:t>
        <a:bodyPr/>
        <a:lstStyle/>
        <a:p>
          <a:endParaRPr lang="en-GB"/>
        </a:p>
      </dgm:t>
    </dgm:pt>
    <dgm:pt modelId="{BBE12D41-DC7B-4CD6-82D5-41FA7212AAA0}" type="sibTrans" cxnId="{65C0B81B-0200-46FF-B9AA-1DCDFCE1F13C}">
      <dgm:prSet/>
      <dgm:spPr/>
      <dgm:t>
        <a:bodyPr/>
        <a:lstStyle/>
        <a:p>
          <a:endParaRPr lang="en-GB"/>
        </a:p>
      </dgm:t>
    </dgm:pt>
    <dgm:pt modelId="{32DB3AD7-FCAB-49C7-B6E8-6790E3CE0655}">
      <dgm:prSet/>
      <dgm:spPr/>
      <dgm:t>
        <a:bodyPr/>
        <a:lstStyle/>
        <a:p>
          <a:pPr rtl="0"/>
          <a:r>
            <a:rPr lang="en-GB" dirty="0" smtClean="0"/>
            <a:t>Pool of expertise and smart people</a:t>
          </a:r>
          <a:endParaRPr lang="en-GB" dirty="0"/>
        </a:p>
      </dgm:t>
    </dgm:pt>
    <dgm:pt modelId="{8DAD15AE-0521-47BE-A8A9-A6CC2757CBBE}" type="parTrans" cxnId="{03215A0D-D5AE-464B-A9FA-2330D77B756A}">
      <dgm:prSet/>
      <dgm:spPr/>
      <dgm:t>
        <a:bodyPr/>
        <a:lstStyle/>
        <a:p>
          <a:endParaRPr lang="en-GB"/>
        </a:p>
      </dgm:t>
    </dgm:pt>
    <dgm:pt modelId="{12F7F122-237B-467D-91D2-5F69B8BD3E21}" type="sibTrans" cxnId="{03215A0D-D5AE-464B-A9FA-2330D77B756A}">
      <dgm:prSet/>
      <dgm:spPr/>
      <dgm:t>
        <a:bodyPr/>
        <a:lstStyle/>
        <a:p>
          <a:endParaRPr lang="en-GB"/>
        </a:p>
      </dgm:t>
    </dgm:pt>
    <dgm:pt modelId="{171826E4-9C07-4F75-9B14-0332D3F1FDCD}" type="pres">
      <dgm:prSet presAssocID="{540DD4B2-2A74-47C8-83A8-1C2E717E3E3D}" presName="Name0" presStyleCnt="0">
        <dgm:presLayoutVars>
          <dgm:dir/>
          <dgm:animLvl val="lvl"/>
          <dgm:resizeHandles val="exact"/>
        </dgm:presLayoutVars>
      </dgm:prSet>
      <dgm:spPr/>
      <dgm:t>
        <a:bodyPr/>
        <a:lstStyle/>
        <a:p>
          <a:endParaRPr lang="en-GB"/>
        </a:p>
      </dgm:t>
    </dgm:pt>
    <dgm:pt modelId="{CC358A84-E111-443F-99F8-E58749976057}" type="pres">
      <dgm:prSet presAssocID="{352B75F7-C8E8-4FC5-B0FB-4BA35F7BE3E1}" presName="linNode" presStyleCnt="0"/>
      <dgm:spPr/>
    </dgm:pt>
    <dgm:pt modelId="{A4AB4C71-4B19-4805-B2D7-2CDFC1876F89}" type="pres">
      <dgm:prSet presAssocID="{352B75F7-C8E8-4FC5-B0FB-4BA35F7BE3E1}" presName="parentText" presStyleLbl="node1" presStyleIdx="0" presStyleCnt="3">
        <dgm:presLayoutVars>
          <dgm:chMax val="1"/>
          <dgm:bulletEnabled val="1"/>
        </dgm:presLayoutVars>
      </dgm:prSet>
      <dgm:spPr/>
      <dgm:t>
        <a:bodyPr/>
        <a:lstStyle/>
        <a:p>
          <a:endParaRPr lang="en-GB"/>
        </a:p>
      </dgm:t>
    </dgm:pt>
    <dgm:pt modelId="{B839D961-165B-4A53-9F5A-72E165F4331D}" type="pres">
      <dgm:prSet presAssocID="{352B75F7-C8E8-4FC5-B0FB-4BA35F7BE3E1}" presName="descendantText" presStyleLbl="alignAccFollowNode1" presStyleIdx="0" presStyleCnt="3">
        <dgm:presLayoutVars>
          <dgm:bulletEnabled val="1"/>
        </dgm:presLayoutVars>
      </dgm:prSet>
      <dgm:spPr/>
      <dgm:t>
        <a:bodyPr/>
        <a:lstStyle/>
        <a:p>
          <a:endParaRPr lang="en-GB"/>
        </a:p>
      </dgm:t>
    </dgm:pt>
    <dgm:pt modelId="{47328E73-6AAC-488A-8676-9DCE3D35EA35}" type="pres">
      <dgm:prSet presAssocID="{49061D09-D9B2-4118-B9B5-9F65EC1CF986}" presName="sp" presStyleCnt="0"/>
      <dgm:spPr/>
    </dgm:pt>
    <dgm:pt modelId="{0FE9FED4-ED00-4B4C-9222-347C7B269D13}" type="pres">
      <dgm:prSet presAssocID="{7A8BA33E-5A74-484F-9DBE-501DF6EB3197}" presName="linNode" presStyleCnt="0"/>
      <dgm:spPr/>
    </dgm:pt>
    <dgm:pt modelId="{B583BE1D-AB56-4DBE-B98C-2855F028F228}" type="pres">
      <dgm:prSet presAssocID="{7A8BA33E-5A74-484F-9DBE-501DF6EB3197}" presName="parentText" presStyleLbl="node1" presStyleIdx="1" presStyleCnt="3">
        <dgm:presLayoutVars>
          <dgm:chMax val="1"/>
          <dgm:bulletEnabled val="1"/>
        </dgm:presLayoutVars>
      </dgm:prSet>
      <dgm:spPr/>
      <dgm:t>
        <a:bodyPr/>
        <a:lstStyle/>
        <a:p>
          <a:endParaRPr lang="en-GB"/>
        </a:p>
      </dgm:t>
    </dgm:pt>
    <dgm:pt modelId="{9976F416-D136-48DB-AC06-F9810A157166}" type="pres">
      <dgm:prSet presAssocID="{7A8BA33E-5A74-484F-9DBE-501DF6EB3197}" presName="descendantText" presStyleLbl="alignAccFollowNode1" presStyleIdx="1" presStyleCnt="3">
        <dgm:presLayoutVars>
          <dgm:bulletEnabled val="1"/>
        </dgm:presLayoutVars>
      </dgm:prSet>
      <dgm:spPr/>
      <dgm:t>
        <a:bodyPr/>
        <a:lstStyle/>
        <a:p>
          <a:endParaRPr lang="en-GB"/>
        </a:p>
      </dgm:t>
    </dgm:pt>
    <dgm:pt modelId="{9E7EE5CD-A9CC-4E4B-90D7-D34D9895DFD8}" type="pres">
      <dgm:prSet presAssocID="{A4EA83D2-A212-4590-9201-2F6B6800B3A8}" presName="sp" presStyleCnt="0"/>
      <dgm:spPr/>
    </dgm:pt>
    <dgm:pt modelId="{0982F3D4-005F-427B-873E-42961E67D8A1}" type="pres">
      <dgm:prSet presAssocID="{D56FCD1B-4995-4513-A8B2-F5B5CC105CFC}" presName="linNode" presStyleCnt="0"/>
      <dgm:spPr/>
    </dgm:pt>
    <dgm:pt modelId="{B78741CD-2521-46C1-9B26-A94AD423C298}" type="pres">
      <dgm:prSet presAssocID="{D56FCD1B-4995-4513-A8B2-F5B5CC105CFC}" presName="parentText" presStyleLbl="node1" presStyleIdx="2" presStyleCnt="3">
        <dgm:presLayoutVars>
          <dgm:chMax val="1"/>
          <dgm:bulletEnabled val="1"/>
        </dgm:presLayoutVars>
      </dgm:prSet>
      <dgm:spPr/>
      <dgm:t>
        <a:bodyPr/>
        <a:lstStyle/>
        <a:p>
          <a:endParaRPr lang="en-GB"/>
        </a:p>
      </dgm:t>
    </dgm:pt>
    <dgm:pt modelId="{850E8FC3-1A37-4130-8567-C166717539C3}" type="pres">
      <dgm:prSet presAssocID="{D56FCD1B-4995-4513-A8B2-F5B5CC105CFC}" presName="descendantText" presStyleLbl="alignAccFollowNode1" presStyleIdx="2" presStyleCnt="3">
        <dgm:presLayoutVars>
          <dgm:bulletEnabled val="1"/>
        </dgm:presLayoutVars>
      </dgm:prSet>
      <dgm:spPr/>
      <dgm:t>
        <a:bodyPr/>
        <a:lstStyle/>
        <a:p>
          <a:endParaRPr lang="en-GB"/>
        </a:p>
      </dgm:t>
    </dgm:pt>
  </dgm:ptLst>
  <dgm:cxnLst>
    <dgm:cxn modelId="{D7E31E80-56A1-4267-B908-7B1A55EE4A9E}" type="presOf" srcId="{EDB48883-F04B-4D7A-B8E1-BE8898ABA759}" destId="{B839D961-165B-4A53-9F5A-72E165F4331D}" srcOrd="0" destOrd="0" presId="urn:microsoft.com/office/officeart/2005/8/layout/vList5"/>
    <dgm:cxn modelId="{F8256A06-93F9-43FA-B07C-CC02343DD0F2}" srcId="{540DD4B2-2A74-47C8-83A8-1C2E717E3E3D}" destId="{352B75F7-C8E8-4FC5-B0FB-4BA35F7BE3E1}" srcOrd="0" destOrd="0" parTransId="{960980A4-6952-4CF5-A03E-67CBC43A40EA}" sibTransId="{49061D09-D9B2-4118-B9B5-9F65EC1CF986}"/>
    <dgm:cxn modelId="{115338B1-16DB-4779-8331-8B7FACC18769}" type="presOf" srcId="{E889E151-EA0B-4DA8-9600-9D72CF3F46AC}" destId="{B839D961-165B-4A53-9F5A-72E165F4331D}" srcOrd="0" destOrd="1" presId="urn:microsoft.com/office/officeart/2005/8/layout/vList5"/>
    <dgm:cxn modelId="{059B92B7-0084-44AE-995A-321B11DBD7A8}" srcId="{7A8BA33E-5A74-484F-9DBE-501DF6EB3197}" destId="{27835A24-DD7B-41A2-99C1-01C2943ACBC9}" srcOrd="0" destOrd="0" parTransId="{186694C7-84E5-42AF-9241-656CAC1AC12B}" sibTransId="{26A12237-2497-445F-9E96-D6B20710E9B7}"/>
    <dgm:cxn modelId="{5A2008F4-A50E-4BDF-BC5A-26E8E0997A71}" srcId="{7A8BA33E-5A74-484F-9DBE-501DF6EB3197}" destId="{9577FEB9-0506-4419-95D2-ECBF79FE8DAE}" srcOrd="1" destOrd="0" parTransId="{00283C3E-A408-4FC9-BF3E-54414AECB0E4}" sibTransId="{EEA4B81D-C7AE-4BBF-B266-E0C5F2BFEEC3}"/>
    <dgm:cxn modelId="{46DDBFD3-8D05-4B74-B5FF-52B18F4818C1}" srcId="{D56FCD1B-4995-4513-A8B2-F5B5CC105CFC}" destId="{F5B0D913-40FE-4576-B51D-504BAC26FB21}" srcOrd="0" destOrd="0" parTransId="{96E8C2B4-A32F-4C01-849F-BA885F919740}" sibTransId="{4D858D74-B5C3-4B80-AD37-88012DAC2C74}"/>
    <dgm:cxn modelId="{83DB65AC-2FD5-4F72-9552-C0E6D4B5964F}" type="presOf" srcId="{27835A24-DD7B-41A2-99C1-01C2943ACBC9}" destId="{9976F416-D136-48DB-AC06-F9810A157166}" srcOrd="0" destOrd="0" presId="urn:microsoft.com/office/officeart/2005/8/layout/vList5"/>
    <dgm:cxn modelId="{3273FBF2-C273-4FB8-90C7-78C86E13115D}" srcId="{540DD4B2-2A74-47C8-83A8-1C2E717E3E3D}" destId="{7A8BA33E-5A74-484F-9DBE-501DF6EB3197}" srcOrd="1" destOrd="0" parTransId="{ECA334E2-56F8-4D94-B8FA-B39FF63BBA1B}" sibTransId="{A4EA83D2-A212-4590-9201-2F6B6800B3A8}"/>
    <dgm:cxn modelId="{65C0B81B-0200-46FF-B9AA-1DCDFCE1F13C}" srcId="{D56FCD1B-4995-4513-A8B2-F5B5CC105CFC}" destId="{9F19C284-737C-47C9-A7C4-C177603097F3}" srcOrd="1" destOrd="0" parTransId="{120C3ECE-70B7-42E7-BE2A-4A67EFB4896E}" sibTransId="{BBE12D41-DC7B-4CD6-82D5-41FA7212AAA0}"/>
    <dgm:cxn modelId="{0CA980D6-83D3-40D4-87AE-4CD832934E7F}" srcId="{540DD4B2-2A74-47C8-83A8-1C2E717E3E3D}" destId="{D56FCD1B-4995-4513-A8B2-F5B5CC105CFC}" srcOrd="2" destOrd="0" parTransId="{65D53EB0-235E-496C-8C65-7FE402D4F78A}" sibTransId="{EF40804E-E1EF-4B5B-A5D6-0C58D6423389}"/>
    <dgm:cxn modelId="{27D034FA-95EC-4FEC-BD5E-4622804C4597}" type="presOf" srcId="{7A8BA33E-5A74-484F-9DBE-501DF6EB3197}" destId="{B583BE1D-AB56-4DBE-B98C-2855F028F228}" srcOrd="0" destOrd="0" presId="urn:microsoft.com/office/officeart/2005/8/layout/vList5"/>
    <dgm:cxn modelId="{1E7B9E55-8D7D-4F90-8290-A85A4855465C}" type="presOf" srcId="{9F19C284-737C-47C9-A7C4-C177603097F3}" destId="{850E8FC3-1A37-4130-8567-C166717539C3}" srcOrd="0" destOrd="1" presId="urn:microsoft.com/office/officeart/2005/8/layout/vList5"/>
    <dgm:cxn modelId="{D95FBFDB-EC9D-4D39-90C2-A43068552DA3}" srcId="{352B75F7-C8E8-4FC5-B0FB-4BA35F7BE3E1}" destId="{E889E151-EA0B-4DA8-9600-9D72CF3F46AC}" srcOrd="1" destOrd="0" parTransId="{5CAE0468-1A53-4B8C-97C6-40D9CF80776D}" sibTransId="{5B3E8D02-3FB1-4707-9FB6-C1A49BB454F8}"/>
    <dgm:cxn modelId="{8E3DB340-A26B-4BBA-8BDC-E0571DD4D052}" type="presOf" srcId="{540DD4B2-2A74-47C8-83A8-1C2E717E3E3D}" destId="{171826E4-9C07-4F75-9B14-0332D3F1FDCD}" srcOrd="0" destOrd="0" presId="urn:microsoft.com/office/officeart/2005/8/layout/vList5"/>
    <dgm:cxn modelId="{B0FC2B1A-70FA-46F9-A732-8F188F4B49EE}" srcId="{7A8BA33E-5A74-484F-9DBE-501DF6EB3197}" destId="{5A5CBF93-87CD-45E8-9106-EBA3AD39CBCB}" srcOrd="2" destOrd="0" parTransId="{B6461E4B-E1BC-4020-A55D-E056373FF335}" sibTransId="{5923815D-7B08-4F9C-AC7E-1B91DDED960F}"/>
    <dgm:cxn modelId="{4CD8C7E6-B9F0-4176-9BE0-7760F9A2F63E}" type="presOf" srcId="{D56FCD1B-4995-4513-A8B2-F5B5CC105CFC}" destId="{B78741CD-2521-46C1-9B26-A94AD423C298}" srcOrd="0" destOrd="0" presId="urn:microsoft.com/office/officeart/2005/8/layout/vList5"/>
    <dgm:cxn modelId="{99FBB72F-7EBE-408B-A96F-ACC79DBEA0AC}" type="presOf" srcId="{32DB3AD7-FCAB-49C7-B6E8-6790E3CE0655}" destId="{850E8FC3-1A37-4130-8567-C166717539C3}" srcOrd="0" destOrd="2" presId="urn:microsoft.com/office/officeart/2005/8/layout/vList5"/>
    <dgm:cxn modelId="{BA28328C-E96B-4104-AAF3-9D20FC011078}" type="presOf" srcId="{352B75F7-C8E8-4FC5-B0FB-4BA35F7BE3E1}" destId="{A4AB4C71-4B19-4805-B2D7-2CDFC1876F89}" srcOrd="0" destOrd="0" presId="urn:microsoft.com/office/officeart/2005/8/layout/vList5"/>
    <dgm:cxn modelId="{BFAAF456-1836-479D-A53A-60AB46492C6E}" type="presOf" srcId="{5A5CBF93-87CD-45E8-9106-EBA3AD39CBCB}" destId="{9976F416-D136-48DB-AC06-F9810A157166}" srcOrd="0" destOrd="2" presId="urn:microsoft.com/office/officeart/2005/8/layout/vList5"/>
    <dgm:cxn modelId="{6A845571-6391-4976-900F-65A87DC9769E}" srcId="{352B75F7-C8E8-4FC5-B0FB-4BA35F7BE3E1}" destId="{EDB48883-F04B-4D7A-B8E1-BE8898ABA759}" srcOrd="0" destOrd="0" parTransId="{DD8A49F7-7929-44E7-B097-FBD670D6D724}" sibTransId="{E6764070-289F-4EF6-8234-09C98A887137}"/>
    <dgm:cxn modelId="{03215A0D-D5AE-464B-A9FA-2330D77B756A}" srcId="{D56FCD1B-4995-4513-A8B2-F5B5CC105CFC}" destId="{32DB3AD7-FCAB-49C7-B6E8-6790E3CE0655}" srcOrd="2" destOrd="0" parTransId="{8DAD15AE-0521-47BE-A8A9-A6CC2757CBBE}" sibTransId="{12F7F122-237B-467D-91D2-5F69B8BD3E21}"/>
    <dgm:cxn modelId="{48DC9C09-FF54-42D5-AC4C-492C57657CB8}" type="presOf" srcId="{9577FEB9-0506-4419-95D2-ECBF79FE8DAE}" destId="{9976F416-D136-48DB-AC06-F9810A157166}" srcOrd="0" destOrd="1" presId="urn:microsoft.com/office/officeart/2005/8/layout/vList5"/>
    <dgm:cxn modelId="{B1F2B8C3-C99D-4F31-9E40-71DD474068F6}" type="presOf" srcId="{F5B0D913-40FE-4576-B51D-504BAC26FB21}" destId="{850E8FC3-1A37-4130-8567-C166717539C3}" srcOrd="0" destOrd="0" presId="urn:microsoft.com/office/officeart/2005/8/layout/vList5"/>
    <dgm:cxn modelId="{F02F8DB8-F33F-4E93-B349-40BD14FD8272}" type="presParOf" srcId="{171826E4-9C07-4F75-9B14-0332D3F1FDCD}" destId="{CC358A84-E111-443F-99F8-E58749976057}" srcOrd="0" destOrd="0" presId="urn:microsoft.com/office/officeart/2005/8/layout/vList5"/>
    <dgm:cxn modelId="{3F943BA4-E7C7-4F8A-BC37-FB88142372DF}" type="presParOf" srcId="{CC358A84-E111-443F-99F8-E58749976057}" destId="{A4AB4C71-4B19-4805-B2D7-2CDFC1876F89}" srcOrd="0" destOrd="0" presId="urn:microsoft.com/office/officeart/2005/8/layout/vList5"/>
    <dgm:cxn modelId="{F2B1F75B-179B-4A37-842A-2BF98821D9ED}" type="presParOf" srcId="{CC358A84-E111-443F-99F8-E58749976057}" destId="{B839D961-165B-4A53-9F5A-72E165F4331D}" srcOrd="1" destOrd="0" presId="urn:microsoft.com/office/officeart/2005/8/layout/vList5"/>
    <dgm:cxn modelId="{F0907171-4064-4EA4-B118-406C8679F007}" type="presParOf" srcId="{171826E4-9C07-4F75-9B14-0332D3F1FDCD}" destId="{47328E73-6AAC-488A-8676-9DCE3D35EA35}" srcOrd="1" destOrd="0" presId="urn:microsoft.com/office/officeart/2005/8/layout/vList5"/>
    <dgm:cxn modelId="{34368D32-AD87-4E06-9347-34C0FF577708}" type="presParOf" srcId="{171826E4-9C07-4F75-9B14-0332D3F1FDCD}" destId="{0FE9FED4-ED00-4B4C-9222-347C7B269D13}" srcOrd="2" destOrd="0" presId="urn:microsoft.com/office/officeart/2005/8/layout/vList5"/>
    <dgm:cxn modelId="{CA9FF287-2EE4-470E-A0AE-46981D83B571}" type="presParOf" srcId="{0FE9FED4-ED00-4B4C-9222-347C7B269D13}" destId="{B583BE1D-AB56-4DBE-B98C-2855F028F228}" srcOrd="0" destOrd="0" presId="urn:microsoft.com/office/officeart/2005/8/layout/vList5"/>
    <dgm:cxn modelId="{F20AC138-DB61-4118-9801-DBCE00A24527}" type="presParOf" srcId="{0FE9FED4-ED00-4B4C-9222-347C7B269D13}" destId="{9976F416-D136-48DB-AC06-F9810A157166}" srcOrd="1" destOrd="0" presId="urn:microsoft.com/office/officeart/2005/8/layout/vList5"/>
    <dgm:cxn modelId="{A49EB9BC-93D3-4644-A634-BFF7A9D1AAC4}" type="presParOf" srcId="{171826E4-9C07-4F75-9B14-0332D3F1FDCD}" destId="{9E7EE5CD-A9CC-4E4B-90D7-D34D9895DFD8}" srcOrd="3" destOrd="0" presId="urn:microsoft.com/office/officeart/2005/8/layout/vList5"/>
    <dgm:cxn modelId="{16290F4D-9012-49FC-A2D8-3BE650520205}" type="presParOf" srcId="{171826E4-9C07-4F75-9B14-0332D3F1FDCD}" destId="{0982F3D4-005F-427B-873E-42961E67D8A1}" srcOrd="4" destOrd="0" presId="urn:microsoft.com/office/officeart/2005/8/layout/vList5"/>
    <dgm:cxn modelId="{5213CE6E-C8CD-4635-9681-888E03EAC5D7}" type="presParOf" srcId="{0982F3D4-005F-427B-873E-42961E67D8A1}" destId="{B78741CD-2521-46C1-9B26-A94AD423C298}" srcOrd="0" destOrd="0" presId="urn:microsoft.com/office/officeart/2005/8/layout/vList5"/>
    <dgm:cxn modelId="{AF879409-5B57-46F7-A7BA-36E30C7438A7}" type="presParOf" srcId="{0982F3D4-005F-427B-873E-42961E67D8A1}" destId="{850E8FC3-1A37-4130-8567-C166717539C3}" srcOrd="1" destOrd="0" presId="urn:microsoft.com/office/officeart/2005/8/layout/vList5"/>
  </dgm:cxnLst>
  <dgm:bg/>
  <dgm:whole/>
</dgm:dataModel>
</file>

<file path=ppt/diagrams/data10.xml><?xml version="1.0" encoding="utf-8"?>
<dgm:dataModel xmlns:dgm="http://schemas.openxmlformats.org/drawingml/2006/diagram" xmlns:a="http://schemas.openxmlformats.org/drawingml/2006/main">
  <dgm:ptLst>
    <dgm:pt modelId="{A165978B-AFBB-498C-A751-7192261EA9BF}" type="doc">
      <dgm:prSet loTypeId="urn:microsoft.com/office/officeart/2005/8/layout/hierarchy4" loCatId="list" qsTypeId="urn:microsoft.com/office/officeart/2005/8/quickstyle/simple5" qsCatId="simple" csTypeId="urn:microsoft.com/office/officeart/2005/8/colors/colorful5" csCatId="colorful" phldr="1"/>
      <dgm:spPr/>
      <dgm:t>
        <a:bodyPr/>
        <a:lstStyle/>
        <a:p>
          <a:endParaRPr lang="en-GB"/>
        </a:p>
      </dgm:t>
    </dgm:pt>
    <dgm:pt modelId="{632C08F3-666C-48D4-B006-8CBAB8C1E0A4}">
      <dgm:prSet custT="1"/>
      <dgm:spPr/>
      <dgm:t>
        <a:bodyPr/>
        <a:lstStyle/>
        <a:p>
          <a:pPr rtl="0"/>
          <a:r>
            <a:rPr lang="en-GB" sz="1600" dirty="0" smtClean="0">
              <a:solidFill>
                <a:schemeClr val="tx1"/>
              </a:solidFill>
            </a:rPr>
            <a:t>Operating Systems,           Networking,     Distributed Systems</a:t>
          </a:r>
          <a:endParaRPr lang="en-GB" sz="1600" dirty="0">
            <a:solidFill>
              <a:schemeClr val="tx1"/>
            </a:solidFill>
          </a:endParaRPr>
        </a:p>
      </dgm:t>
    </dgm:pt>
    <dgm:pt modelId="{FBEA82DA-C4C7-46BE-AA09-04E34C31EAFF}" type="parTrans" cxnId="{D5ECC0F7-78DC-46EE-820E-73B421346D43}">
      <dgm:prSet/>
      <dgm:spPr/>
      <dgm:t>
        <a:bodyPr/>
        <a:lstStyle/>
        <a:p>
          <a:endParaRPr lang="en-GB"/>
        </a:p>
      </dgm:t>
    </dgm:pt>
    <dgm:pt modelId="{8378B5CA-D6A3-44A6-9AE0-39BA2E2F1CD2}" type="sibTrans" cxnId="{D5ECC0F7-78DC-46EE-820E-73B421346D43}">
      <dgm:prSet/>
      <dgm:spPr/>
      <dgm:t>
        <a:bodyPr/>
        <a:lstStyle/>
        <a:p>
          <a:endParaRPr lang="en-GB"/>
        </a:p>
      </dgm:t>
    </dgm:pt>
    <dgm:pt modelId="{F7CD1CEF-E1C9-47B0-9E9C-B54AC726F7CB}">
      <dgm:prSet custT="1"/>
      <dgm:spPr/>
      <dgm:t>
        <a:bodyPr/>
        <a:lstStyle/>
        <a:p>
          <a:pPr rtl="0"/>
          <a:r>
            <a:rPr lang="en-GB" sz="1600" dirty="0" smtClean="0">
              <a:solidFill>
                <a:schemeClr val="tx1"/>
              </a:solidFill>
            </a:rPr>
            <a:t>Machine Learning and Perception</a:t>
          </a:r>
          <a:endParaRPr lang="en-GB" sz="1600" dirty="0">
            <a:solidFill>
              <a:schemeClr val="tx1"/>
            </a:solidFill>
          </a:endParaRPr>
        </a:p>
      </dgm:t>
    </dgm:pt>
    <dgm:pt modelId="{FA4A0CC2-ECB0-43BC-A26B-508C803B6B43}" type="parTrans" cxnId="{B7FF6A49-79F7-4126-BC67-89301A9BEB27}">
      <dgm:prSet/>
      <dgm:spPr/>
      <dgm:t>
        <a:bodyPr/>
        <a:lstStyle/>
        <a:p>
          <a:endParaRPr lang="en-GB"/>
        </a:p>
      </dgm:t>
    </dgm:pt>
    <dgm:pt modelId="{1EE0A36A-C7D7-4BC8-A8AB-3E5A54CC8606}" type="sibTrans" cxnId="{B7FF6A49-79F7-4126-BC67-89301A9BEB27}">
      <dgm:prSet/>
      <dgm:spPr/>
      <dgm:t>
        <a:bodyPr/>
        <a:lstStyle/>
        <a:p>
          <a:endParaRPr lang="en-GB"/>
        </a:p>
      </dgm:t>
    </dgm:pt>
    <dgm:pt modelId="{D3D797A7-C485-4A37-A2EC-054A5736AC59}">
      <dgm:prSet/>
      <dgm:spPr/>
      <dgm:t>
        <a:bodyPr/>
        <a:lstStyle/>
        <a:p>
          <a:pPr rtl="0"/>
          <a:r>
            <a:rPr lang="en-GB" dirty="0" smtClean="0">
              <a:solidFill>
                <a:schemeClr val="tx1"/>
              </a:solidFill>
            </a:rPr>
            <a:t>Microsoft Research Cambridge</a:t>
          </a:r>
          <a:endParaRPr lang="en-GB" dirty="0">
            <a:solidFill>
              <a:schemeClr val="tx1"/>
            </a:solidFill>
          </a:endParaRPr>
        </a:p>
      </dgm:t>
    </dgm:pt>
    <dgm:pt modelId="{6D3693D1-8DD6-4BEE-A5CF-EF4FEA8574FF}" type="parTrans" cxnId="{5BB77C0B-E681-4804-A811-33C8BEBC4C5C}">
      <dgm:prSet/>
      <dgm:spPr/>
      <dgm:t>
        <a:bodyPr/>
        <a:lstStyle/>
        <a:p>
          <a:endParaRPr lang="en-GB"/>
        </a:p>
      </dgm:t>
    </dgm:pt>
    <dgm:pt modelId="{FCA10ED3-D0BB-4A4F-A34F-E97477AC330F}" type="sibTrans" cxnId="{5BB77C0B-E681-4804-A811-33C8BEBC4C5C}">
      <dgm:prSet/>
      <dgm:spPr/>
      <dgm:t>
        <a:bodyPr/>
        <a:lstStyle/>
        <a:p>
          <a:endParaRPr lang="en-GB"/>
        </a:p>
      </dgm:t>
    </dgm:pt>
    <dgm:pt modelId="{73494188-8E88-4CF3-8F00-B3AE7821A026}">
      <dgm:prSet custT="1"/>
      <dgm:spPr/>
      <dgm:t>
        <a:bodyPr/>
        <a:lstStyle/>
        <a:p>
          <a:pPr algn="ctr" rtl="0"/>
          <a:r>
            <a:rPr lang="en-GB" sz="1600" dirty="0" smtClean="0">
              <a:solidFill>
                <a:schemeClr val="tx1"/>
              </a:solidFill>
            </a:rPr>
            <a:t>Computational Science</a:t>
          </a:r>
          <a:endParaRPr lang="en-GB" sz="1600" dirty="0">
            <a:solidFill>
              <a:schemeClr val="tx1"/>
            </a:solidFill>
          </a:endParaRPr>
        </a:p>
      </dgm:t>
    </dgm:pt>
    <dgm:pt modelId="{15740C9C-88D8-4AB7-9FF3-122399C215C1}" type="parTrans" cxnId="{04C0B605-99E5-4DC9-95DE-1F4F8CE693F5}">
      <dgm:prSet/>
      <dgm:spPr/>
      <dgm:t>
        <a:bodyPr/>
        <a:lstStyle/>
        <a:p>
          <a:endParaRPr lang="en-GB"/>
        </a:p>
      </dgm:t>
    </dgm:pt>
    <dgm:pt modelId="{BF6E15C6-7A8C-43AC-B418-4016248B975E}" type="sibTrans" cxnId="{04C0B605-99E5-4DC9-95DE-1F4F8CE693F5}">
      <dgm:prSet/>
      <dgm:spPr/>
      <dgm:t>
        <a:bodyPr/>
        <a:lstStyle/>
        <a:p>
          <a:endParaRPr lang="en-GB"/>
        </a:p>
      </dgm:t>
    </dgm:pt>
    <dgm:pt modelId="{A19A8746-893B-4383-8CA0-6F3683163C03}">
      <dgm:prSet custT="1"/>
      <dgm:spPr/>
      <dgm:t>
        <a:bodyPr/>
        <a:lstStyle/>
        <a:p>
          <a:pPr rtl="0"/>
          <a:r>
            <a:rPr lang="en-GB" sz="1600" dirty="0" smtClean="0">
              <a:solidFill>
                <a:schemeClr val="tx1"/>
              </a:solidFill>
            </a:rPr>
            <a:t>Programming Principles and Tools</a:t>
          </a:r>
          <a:endParaRPr lang="en-GB" sz="1600" dirty="0">
            <a:solidFill>
              <a:schemeClr val="tx1"/>
            </a:solidFill>
          </a:endParaRPr>
        </a:p>
      </dgm:t>
    </dgm:pt>
    <dgm:pt modelId="{038F194C-D3E0-480D-B206-DA119A593F52}" type="parTrans" cxnId="{BEC9BFA2-DE08-409D-B183-B8AECB1B53AC}">
      <dgm:prSet/>
      <dgm:spPr/>
      <dgm:t>
        <a:bodyPr/>
        <a:lstStyle/>
        <a:p>
          <a:endParaRPr lang="en-GB"/>
        </a:p>
      </dgm:t>
    </dgm:pt>
    <dgm:pt modelId="{DCB913DF-EC7D-469B-91E3-578D2B6598EA}" type="sibTrans" cxnId="{BEC9BFA2-DE08-409D-B183-B8AECB1B53AC}">
      <dgm:prSet/>
      <dgm:spPr/>
      <dgm:t>
        <a:bodyPr/>
        <a:lstStyle/>
        <a:p>
          <a:endParaRPr lang="en-GB"/>
        </a:p>
      </dgm:t>
    </dgm:pt>
    <dgm:pt modelId="{F1E3F7D6-8AE9-484C-92C5-CCB9C9835EE3}">
      <dgm:prSet custT="1"/>
      <dgm:spPr>
        <a:gradFill rotWithShape="0">
          <a:gsLst>
            <a:gs pos="0">
              <a:schemeClr val="accent1">
                <a:lumMod val="75000"/>
              </a:schemeClr>
            </a:gs>
            <a:gs pos="80000">
              <a:schemeClr val="accent1">
                <a:lumMod val="60000"/>
                <a:lumOff val="40000"/>
              </a:schemeClr>
            </a:gs>
            <a:gs pos="100000">
              <a:schemeClr val="accent1">
                <a:lumMod val="40000"/>
                <a:lumOff val="60000"/>
              </a:schemeClr>
            </a:gs>
          </a:gsLst>
        </a:gradFill>
      </dgm:spPr>
      <dgm:t>
        <a:bodyPr/>
        <a:lstStyle/>
        <a:p>
          <a:pPr rtl="0"/>
          <a:r>
            <a:rPr lang="en-GB" sz="1600" dirty="0" smtClean="0">
              <a:solidFill>
                <a:schemeClr val="tx1"/>
              </a:solidFill>
            </a:rPr>
            <a:t>Computer Mediated Living</a:t>
          </a:r>
          <a:endParaRPr lang="en-GB" sz="1600" dirty="0">
            <a:solidFill>
              <a:schemeClr val="tx1"/>
            </a:solidFill>
          </a:endParaRPr>
        </a:p>
      </dgm:t>
    </dgm:pt>
    <dgm:pt modelId="{D154FEC6-F69A-4B4B-8E22-CCD42D715633}" type="parTrans" cxnId="{1E440212-7651-425B-ADE5-1E86BB94EA9D}">
      <dgm:prSet/>
      <dgm:spPr/>
      <dgm:t>
        <a:bodyPr/>
        <a:lstStyle/>
        <a:p>
          <a:endParaRPr lang="en-GB"/>
        </a:p>
      </dgm:t>
    </dgm:pt>
    <dgm:pt modelId="{A61321A0-4BDB-4FA8-B2FA-5AA3B621CD77}" type="sibTrans" cxnId="{1E440212-7651-425B-ADE5-1E86BB94EA9D}">
      <dgm:prSet/>
      <dgm:spPr/>
      <dgm:t>
        <a:bodyPr/>
        <a:lstStyle/>
        <a:p>
          <a:endParaRPr lang="en-GB"/>
        </a:p>
      </dgm:t>
    </dgm:pt>
    <dgm:pt modelId="{110BE109-85EF-4BB4-A848-E0C2044A3008}" type="pres">
      <dgm:prSet presAssocID="{A165978B-AFBB-498C-A751-7192261EA9BF}" presName="Name0" presStyleCnt="0">
        <dgm:presLayoutVars>
          <dgm:chPref val="1"/>
          <dgm:dir/>
          <dgm:animOne val="branch"/>
          <dgm:animLvl val="lvl"/>
          <dgm:resizeHandles/>
        </dgm:presLayoutVars>
      </dgm:prSet>
      <dgm:spPr/>
      <dgm:t>
        <a:bodyPr/>
        <a:lstStyle/>
        <a:p>
          <a:endParaRPr lang="en-GB"/>
        </a:p>
      </dgm:t>
    </dgm:pt>
    <dgm:pt modelId="{55A87A52-CDDA-4EA5-8E2C-D66CC74F6D6B}" type="pres">
      <dgm:prSet presAssocID="{D3D797A7-C485-4A37-A2EC-054A5736AC59}" presName="vertOne" presStyleCnt="0"/>
      <dgm:spPr/>
      <dgm:t>
        <a:bodyPr/>
        <a:lstStyle/>
        <a:p>
          <a:endParaRPr lang="en-GB"/>
        </a:p>
      </dgm:t>
    </dgm:pt>
    <dgm:pt modelId="{7530D0E2-F096-4C6E-A196-7E855E59184E}" type="pres">
      <dgm:prSet presAssocID="{D3D797A7-C485-4A37-A2EC-054A5736AC59}" presName="txOne" presStyleLbl="node0" presStyleIdx="0" presStyleCnt="1">
        <dgm:presLayoutVars>
          <dgm:chPref val="3"/>
        </dgm:presLayoutVars>
      </dgm:prSet>
      <dgm:spPr/>
      <dgm:t>
        <a:bodyPr/>
        <a:lstStyle/>
        <a:p>
          <a:endParaRPr lang="en-GB"/>
        </a:p>
      </dgm:t>
    </dgm:pt>
    <dgm:pt modelId="{4DCECE3F-7ED7-4241-82DC-970DDDC84ACB}" type="pres">
      <dgm:prSet presAssocID="{D3D797A7-C485-4A37-A2EC-054A5736AC59}" presName="parTransOne" presStyleCnt="0"/>
      <dgm:spPr/>
      <dgm:t>
        <a:bodyPr/>
        <a:lstStyle/>
        <a:p>
          <a:endParaRPr lang="en-GB"/>
        </a:p>
      </dgm:t>
    </dgm:pt>
    <dgm:pt modelId="{CC5CC3AE-C0FD-4814-B482-9A58E76E6905}" type="pres">
      <dgm:prSet presAssocID="{D3D797A7-C485-4A37-A2EC-054A5736AC59}" presName="horzOne" presStyleCnt="0"/>
      <dgm:spPr/>
      <dgm:t>
        <a:bodyPr/>
        <a:lstStyle/>
        <a:p>
          <a:endParaRPr lang="en-GB"/>
        </a:p>
      </dgm:t>
    </dgm:pt>
    <dgm:pt modelId="{AC30A1EE-BBDC-4627-9F89-0D141EE81BA0}" type="pres">
      <dgm:prSet presAssocID="{A19A8746-893B-4383-8CA0-6F3683163C03}" presName="vertTwo" presStyleCnt="0"/>
      <dgm:spPr/>
      <dgm:t>
        <a:bodyPr/>
        <a:lstStyle/>
        <a:p>
          <a:endParaRPr lang="en-GB"/>
        </a:p>
      </dgm:t>
    </dgm:pt>
    <dgm:pt modelId="{6F9AEA9E-3CBC-42C0-B4EC-EA05EC705363}" type="pres">
      <dgm:prSet presAssocID="{A19A8746-893B-4383-8CA0-6F3683163C03}" presName="txTwo" presStyleLbl="node2" presStyleIdx="0" presStyleCnt="5">
        <dgm:presLayoutVars>
          <dgm:chPref val="3"/>
        </dgm:presLayoutVars>
      </dgm:prSet>
      <dgm:spPr/>
      <dgm:t>
        <a:bodyPr/>
        <a:lstStyle/>
        <a:p>
          <a:endParaRPr lang="en-GB"/>
        </a:p>
      </dgm:t>
    </dgm:pt>
    <dgm:pt modelId="{D5E2D907-BD9A-4DC1-8860-8F2F2CD2073A}" type="pres">
      <dgm:prSet presAssocID="{A19A8746-893B-4383-8CA0-6F3683163C03}" presName="horzTwo" presStyleCnt="0"/>
      <dgm:spPr/>
      <dgm:t>
        <a:bodyPr/>
        <a:lstStyle/>
        <a:p>
          <a:endParaRPr lang="en-GB"/>
        </a:p>
      </dgm:t>
    </dgm:pt>
    <dgm:pt modelId="{947E3EC1-71DC-4935-93EE-5F30D362634B}" type="pres">
      <dgm:prSet presAssocID="{DCB913DF-EC7D-469B-91E3-578D2B6598EA}" presName="sibSpaceTwo" presStyleCnt="0"/>
      <dgm:spPr/>
      <dgm:t>
        <a:bodyPr/>
        <a:lstStyle/>
        <a:p>
          <a:endParaRPr lang="en-GB"/>
        </a:p>
      </dgm:t>
    </dgm:pt>
    <dgm:pt modelId="{AF8CC157-41C2-41A1-81E7-5F856D3781B5}" type="pres">
      <dgm:prSet presAssocID="{632C08F3-666C-48D4-B006-8CBAB8C1E0A4}" presName="vertTwo" presStyleCnt="0"/>
      <dgm:spPr/>
      <dgm:t>
        <a:bodyPr/>
        <a:lstStyle/>
        <a:p>
          <a:endParaRPr lang="en-GB"/>
        </a:p>
      </dgm:t>
    </dgm:pt>
    <dgm:pt modelId="{704E987B-06F0-4E89-BDD5-CEBA274E642D}" type="pres">
      <dgm:prSet presAssocID="{632C08F3-666C-48D4-B006-8CBAB8C1E0A4}" presName="txTwo" presStyleLbl="node2" presStyleIdx="1" presStyleCnt="5">
        <dgm:presLayoutVars>
          <dgm:chPref val="3"/>
        </dgm:presLayoutVars>
      </dgm:prSet>
      <dgm:spPr/>
      <dgm:t>
        <a:bodyPr/>
        <a:lstStyle/>
        <a:p>
          <a:endParaRPr lang="en-GB"/>
        </a:p>
      </dgm:t>
    </dgm:pt>
    <dgm:pt modelId="{4C8E8655-1985-4A90-B697-0DE232B72CCD}" type="pres">
      <dgm:prSet presAssocID="{632C08F3-666C-48D4-B006-8CBAB8C1E0A4}" presName="horzTwo" presStyleCnt="0"/>
      <dgm:spPr/>
      <dgm:t>
        <a:bodyPr/>
        <a:lstStyle/>
        <a:p>
          <a:endParaRPr lang="en-GB"/>
        </a:p>
      </dgm:t>
    </dgm:pt>
    <dgm:pt modelId="{89F5913B-5088-4306-9397-3FCBDDB47CCC}" type="pres">
      <dgm:prSet presAssocID="{8378B5CA-D6A3-44A6-9AE0-39BA2E2F1CD2}" presName="sibSpaceTwo" presStyleCnt="0"/>
      <dgm:spPr/>
      <dgm:t>
        <a:bodyPr/>
        <a:lstStyle/>
        <a:p>
          <a:endParaRPr lang="en-GB"/>
        </a:p>
      </dgm:t>
    </dgm:pt>
    <dgm:pt modelId="{D222FE36-B10D-4477-917A-D8420603A40D}" type="pres">
      <dgm:prSet presAssocID="{F1E3F7D6-8AE9-484C-92C5-CCB9C9835EE3}" presName="vertTwo" presStyleCnt="0"/>
      <dgm:spPr/>
      <dgm:t>
        <a:bodyPr/>
        <a:lstStyle/>
        <a:p>
          <a:endParaRPr lang="en-GB"/>
        </a:p>
      </dgm:t>
    </dgm:pt>
    <dgm:pt modelId="{84C2692B-F494-4E74-888C-9D6FAE5C3B67}" type="pres">
      <dgm:prSet presAssocID="{F1E3F7D6-8AE9-484C-92C5-CCB9C9835EE3}" presName="txTwo" presStyleLbl="node2" presStyleIdx="2" presStyleCnt="5">
        <dgm:presLayoutVars>
          <dgm:chPref val="3"/>
        </dgm:presLayoutVars>
      </dgm:prSet>
      <dgm:spPr/>
      <dgm:t>
        <a:bodyPr/>
        <a:lstStyle/>
        <a:p>
          <a:endParaRPr lang="en-GB"/>
        </a:p>
      </dgm:t>
    </dgm:pt>
    <dgm:pt modelId="{B6841881-D8B6-422F-8020-959A61545E79}" type="pres">
      <dgm:prSet presAssocID="{F1E3F7D6-8AE9-484C-92C5-CCB9C9835EE3}" presName="horzTwo" presStyleCnt="0"/>
      <dgm:spPr/>
      <dgm:t>
        <a:bodyPr/>
        <a:lstStyle/>
        <a:p>
          <a:endParaRPr lang="en-GB"/>
        </a:p>
      </dgm:t>
    </dgm:pt>
    <dgm:pt modelId="{BFA17046-F6CB-441D-81C7-7BCD3BA1F27B}" type="pres">
      <dgm:prSet presAssocID="{A61321A0-4BDB-4FA8-B2FA-5AA3B621CD77}" presName="sibSpaceTwo" presStyleCnt="0"/>
      <dgm:spPr/>
      <dgm:t>
        <a:bodyPr/>
        <a:lstStyle/>
        <a:p>
          <a:endParaRPr lang="en-GB"/>
        </a:p>
      </dgm:t>
    </dgm:pt>
    <dgm:pt modelId="{EA9DE2A3-FBA3-4413-8C4E-EDDBC1134094}" type="pres">
      <dgm:prSet presAssocID="{F7CD1CEF-E1C9-47B0-9E9C-B54AC726F7CB}" presName="vertTwo" presStyleCnt="0"/>
      <dgm:spPr/>
      <dgm:t>
        <a:bodyPr/>
        <a:lstStyle/>
        <a:p>
          <a:endParaRPr lang="en-GB"/>
        </a:p>
      </dgm:t>
    </dgm:pt>
    <dgm:pt modelId="{CD301083-58EE-4791-88E6-DD454EF16889}" type="pres">
      <dgm:prSet presAssocID="{F7CD1CEF-E1C9-47B0-9E9C-B54AC726F7CB}" presName="txTwo" presStyleLbl="node2" presStyleIdx="3" presStyleCnt="5">
        <dgm:presLayoutVars>
          <dgm:chPref val="3"/>
        </dgm:presLayoutVars>
      </dgm:prSet>
      <dgm:spPr/>
      <dgm:t>
        <a:bodyPr/>
        <a:lstStyle/>
        <a:p>
          <a:endParaRPr lang="en-GB"/>
        </a:p>
      </dgm:t>
    </dgm:pt>
    <dgm:pt modelId="{7158D006-F1B5-4488-B544-5BB9DABC73F9}" type="pres">
      <dgm:prSet presAssocID="{F7CD1CEF-E1C9-47B0-9E9C-B54AC726F7CB}" presName="horzTwo" presStyleCnt="0"/>
      <dgm:spPr/>
      <dgm:t>
        <a:bodyPr/>
        <a:lstStyle/>
        <a:p>
          <a:endParaRPr lang="en-GB"/>
        </a:p>
      </dgm:t>
    </dgm:pt>
    <dgm:pt modelId="{D01E8813-7C48-4C91-93E9-067639E8B96D}" type="pres">
      <dgm:prSet presAssocID="{1EE0A36A-C7D7-4BC8-A8AB-3E5A54CC8606}" presName="sibSpaceTwo" presStyleCnt="0"/>
      <dgm:spPr/>
      <dgm:t>
        <a:bodyPr/>
        <a:lstStyle/>
        <a:p>
          <a:endParaRPr lang="en-GB"/>
        </a:p>
      </dgm:t>
    </dgm:pt>
    <dgm:pt modelId="{3DB2C4B9-8372-49EE-B8C5-B2267B8E5445}" type="pres">
      <dgm:prSet presAssocID="{73494188-8E88-4CF3-8F00-B3AE7821A026}" presName="vertTwo" presStyleCnt="0"/>
      <dgm:spPr/>
      <dgm:t>
        <a:bodyPr/>
        <a:lstStyle/>
        <a:p>
          <a:endParaRPr lang="en-GB"/>
        </a:p>
      </dgm:t>
    </dgm:pt>
    <dgm:pt modelId="{DC1C0FDC-5DF0-4563-810B-619AB47AB3A5}" type="pres">
      <dgm:prSet presAssocID="{73494188-8E88-4CF3-8F00-B3AE7821A026}" presName="txTwo" presStyleLbl="node2" presStyleIdx="4" presStyleCnt="5">
        <dgm:presLayoutVars>
          <dgm:chPref val="3"/>
        </dgm:presLayoutVars>
      </dgm:prSet>
      <dgm:spPr/>
      <dgm:t>
        <a:bodyPr/>
        <a:lstStyle/>
        <a:p>
          <a:endParaRPr lang="en-GB"/>
        </a:p>
      </dgm:t>
    </dgm:pt>
    <dgm:pt modelId="{9196C81E-1A9E-4F22-BE17-7525833A369F}" type="pres">
      <dgm:prSet presAssocID="{73494188-8E88-4CF3-8F00-B3AE7821A026}" presName="horzTwo" presStyleCnt="0"/>
      <dgm:spPr/>
      <dgm:t>
        <a:bodyPr/>
        <a:lstStyle/>
        <a:p>
          <a:endParaRPr lang="en-GB"/>
        </a:p>
      </dgm:t>
    </dgm:pt>
  </dgm:ptLst>
  <dgm:cxnLst>
    <dgm:cxn modelId="{B7FF6A49-79F7-4126-BC67-89301A9BEB27}" srcId="{D3D797A7-C485-4A37-A2EC-054A5736AC59}" destId="{F7CD1CEF-E1C9-47B0-9E9C-B54AC726F7CB}" srcOrd="3" destOrd="0" parTransId="{FA4A0CC2-ECB0-43BC-A26B-508C803B6B43}" sibTransId="{1EE0A36A-C7D7-4BC8-A8AB-3E5A54CC8606}"/>
    <dgm:cxn modelId="{280D04C9-E9B3-4893-A126-1189C9FAB8FC}" type="presOf" srcId="{A19A8746-893B-4383-8CA0-6F3683163C03}" destId="{6F9AEA9E-3CBC-42C0-B4EC-EA05EC705363}" srcOrd="0" destOrd="0" presId="urn:microsoft.com/office/officeart/2005/8/layout/hierarchy4"/>
    <dgm:cxn modelId="{783E82BA-8B6C-4492-8F5D-E24DDEDCCC60}" type="presOf" srcId="{D3D797A7-C485-4A37-A2EC-054A5736AC59}" destId="{7530D0E2-F096-4C6E-A196-7E855E59184E}" srcOrd="0" destOrd="0" presId="urn:microsoft.com/office/officeart/2005/8/layout/hierarchy4"/>
    <dgm:cxn modelId="{5BB77C0B-E681-4804-A811-33C8BEBC4C5C}" srcId="{A165978B-AFBB-498C-A751-7192261EA9BF}" destId="{D3D797A7-C485-4A37-A2EC-054A5736AC59}" srcOrd="0" destOrd="0" parTransId="{6D3693D1-8DD6-4BEE-A5CF-EF4FEA8574FF}" sibTransId="{FCA10ED3-D0BB-4A4F-A34F-E97477AC330F}"/>
    <dgm:cxn modelId="{04C0B605-99E5-4DC9-95DE-1F4F8CE693F5}" srcId="{D3D797A7-C485-4A37-A2EC-054A5736AC59}" destId="{73494188-8E88-4CF3-8F00-B3AE7821A026}" srcOrd="4" destOrd="0" parTransId="{15740C9C-88D8-4AB7-9FF3-122399C215C1}" sibTransId="{BF6E15C6-7A8C-43AC-B418-4016248B975E}"/>
    <dgm:cxn modelId="{1DFE6F91-B42D-4FE8-BC1C-8C7E393C93CF}" type="presOf" srcId="{73494188-8E88-4CF3-8F00-B3AE7821A026}" destId="{DC1C0FDC-5DF0-4563-810B-619AB47AB3A5}" srcOrd="0" destOrd="0" presId="urn:microsoft.com/office/officeart/2005/8/layout/hierarchy4"/>
    <dgm:cxn modelId="{1E440212-7651-425B-ADE5-1E86BB94EA9D}" srcId="{D3D797A7-C485-4A37-A2EC-054A5736AC59}" destId="{F1E3F7D6-8AE9-484C-92C5-CCB9C9835EE3}" srcOrd="2" destOrd="0" parTransId="{D154FEC6-F69A-4B4B-8E22-CCD42D715633}" sibTransId="{A61321A0-4BDB-4FA8-B2FA-5AA3B621CD77}"/>
    <dgm:cxn modelId="{DEFB7ECB-2980-4DF1-8639-7702EE93ABF4}" type="presOf" srcId="{F7CD1CEF-E1C9-47B0-9E9C-B54AC726F7CB}" destId="{CD301083-58EE-4791-88E6-DD454EF16889}" srcOrd="0" destOrd="0" presId="urn:microsoft.com/office/officeart/2005/8/layout/hierarchy4"/>
    <dgm:cxn modelId="{8A3EB8E5-1F6B-43EE-A20D-02A4190ABDCB}" type="presOf" srcId="{F1E3F7D6-8AE9-484C-92C5-CCB9C9835EE3}" destId="{84C2692B-F494-4E74-888C-9D6FAE5C3B67}" srcOrd="0" destOrd="0" presId="urn:microsoft.com/office/officeart/2005/8/layout/hierarchy4"/>
    <dgm:cxn modelId="{D5ECC0F7-78DC-46EE-820E-73B421346D43}" srcId="{D3D797A7-C485-4A37-A2EC-054A5736AC59}" destId="{632C08F3-666C-48D4-B006-8CBAB8C1E0A4}" srcOrd="1" destOrd="0" parTransId="{FBEA82DA-C4C7-46BE-AA09-04E34C31EAFF}" sibTransId="{8378B5CA-D6A3-44A6-9AE0-39BA2E2F1CD2}"/>
    <dgm:cxn modelId="{0F2EF767-5433-4BA5-BF09-4038EAAA995A}" type="presOf" srcId="{632C08F3-666C-48D4-B006-8CBAB8C1E0A4}" destId="{704E987B-06F0-4E89-BDD5-CEBA274E642D}" srcOrd="0" destOrd="0" presId="urn:microsoft.com/office/officeart/2005/8/layout/hierarchy4"/>
    <dgm:cxn modelId="{34B85CB4-D6DE-4CF8-BA21-13ABE6B35036}" type="presOf" srcId="{A165978B-AFBB-498C-A751-7192261EA9BF}" destId="{110BE109-85EF-4BB4-A848-E0C2044A3008}" srcOrd="0" destOrd="0" presId="urn:microsoft.com/office/officeart/2005/8/layout/hierarchy4"/>
    <dgm:cxn modelId="{BEC9BFA2-DE08-409D-B183-B8AECB1B53AC}" srcId="{D3D797A7-C485-4A37-A2EC-054A5736AC59}" destId="{A19A8746-893B-4383-8CA0-6F3683163C03}" srcOrd="0" destOrd="0" parTransId="{038F194C-D3E0-480D-B206-DA119A593F52}" sibTransId="{DCB913DF-EC7D-469B-91E3-578D2B6598EA}"/>
    <dgm:cxn modelId="{0934697D-3068-44DC-9EB9-6741FE6C7B45}" type="presParOf" srcId="{110BE109-85EF-4BB4-A848-E0C2044A3008}" destId="{55A87A52-CDDA-4EA5-8E2C-D66CC74F6D6B}" srcOrd="0" destOrd="0" presId="urn:microsoft.com/office/officeart/2005/8/layout/hierarchy4"/>
    <dgm:cxn modelId="{EA2A50D2-6A12-4B2A-93F5-F52283D1F082}" type="presParOf" srcId="{55A87A52-CDDA-4EA5-8E2C-D66CC74F6D6B}" destId="{7530D0E2-F096-4C6E-A196-7E855E59184E}" srcOrd="0" destOrd="0" presId="urn:microsoft.com/office/officeart/2005/8/layout/hierarchy4"/>
    <dgm:cxn modelId="{BDAE9AAA-7224-4CC9-B4FE-10AB61D02D61}" type="presParOf" srcId="{55A87A52-CDDA-4EA5-8E2C-D66CC74F6D6B}" destId="{4DCECE3F-7ED7-4241-82DC-970DDDC84ACB}" srcOrd="1" destOrd="0" presId="urn:microsoft.com/office/officeart/2005/8/layout/hierarchy4"/>
    <dgm:cxn modelId="{FAD7A832-53C7-46CB-9134-FBDF263E62E5}" type="presParOf" srcId="{55A87A52-CDDA-4EA5-8E2C-D66CC74F6D6B}" destId="{CC5CC3AE-C0FD-4814-B482-9A58E76E6905}" srcOrd="2" destOrd="0" presId="urn:microsoft.com/office/officeart/2005/8/layout/hierarchy4"/>
    <dgm:cxn modelId="{5F7886CD-A4E6-410B-B486-4AC4B93902D8}" type="presParOf" srcId="{CC5CC3AE-C0FD-4814-B482-9A58E76E6905}" destId="{AC30A1EE-BBDC-4627-9F89-0D141EE81BA0}" srcOrd="0" destOrd="0" presId="urn:microsoft.com/office/officeart/2005/8/layout/hierarchy4"/>
    <dgm:cxn modelId="{08BE1F2D-40E8-481D-9209-6BDFCF233ED5}" type="presParOf" srcId="{AC30A1EE-BBDC-4627-9F89-0D141EE81BA0}" destId="{6F9AEA9E-3CBC-42C0-B4EC-EA05EC705363}" srcOrd="0" destOrd="0" presId="urn:microsoft.com/office/officeart/2005/8/layout/hierarchy4"/>
    <dgm:cxn modelId="{BD94B3F1-F8A3-48BE-A5D5-87FD21E0E3A3}" type="presParOf" srcId="{AC30A1EE-BBDC-4627-9F89-0D141EE81BA0}" destId="{D5E2D907-BD9A-4DC1-8860-8F2F2CD2073A}" srcOrd="1" destOrd="0" presId="urn:microsoft.com/office/officeart/2005/8/layout/hierarchy4"/>
    <dgm:cxn modelId="{788B4DF5-A2F4-48BA-B99A-2F6BC99AFBEC}" type="presParOf" srcId="{CC5CC3AE-C0FD-4814-B482-9A58E76E6905}" destId="{947E3EC1-71DC-4935-93EE-5F30D362634B}" srcOrd="1" destOrd="0" presId="urn:microsoft.com/office/officeart/2005/8/layout/hierarchy4"/>
    <dgm:cxn modelId="{A727C3C5-DE35-4A05-9841-B0F3716AE9A1}" type="presParOf" srcId="{CC5CC3AE-C0FD-4814-B482-9A58E76E6905}" destId="{AF8CC157-41C2-41A1-81E7-5F856D3781B5}" srcOrd="2" destOrd="0" presId="urn:microsoft.com/office/officeart/2005/8/layout/hierarchy4"/>
    <dgm:cxn modelId="{33571467-70BD-4A43-9A5B-CB67594F19D1}" type="presParOf" srcId="{AF8CC157-41C2-41A1-81E7-5F856D3781B5}" destId="{704E987B-06F0-4E89-BDD5-CEBA274E642D}" srcOrd="0" destOrd="0" presId="urn:microsoft.com/office/officeart/2005/8/layout/hierarchy4"/>
    <dgm:cxn modelId="{A4948828-4C22-4E6F-8D2D-271219004C0A}" type="presParOf" srcId="{AF8CC157-41C2-41A1-81E7-5F856D3781B5}" destId="{4C8E8655-1985-4A90-B697-0DE232B72CCD}" srcOrd="1" destOrd="0" presId="urn:microsoft.com/office/officeart/2005/8/layout/hierarchy4"/>
    <dgm:cxn modelId="{B0669A77-C7D1-4822-AE2A-F967BC739059}" type="presParOf" srcId="{CC5CC3AE-C0FD-4814-B482-9A58E76E6905}" destId="{89F5913B-5088-4306-9397-3FCBDDB47CCC}" srcOrd="3" destOrd="0" presId="urn:microsoft.com/office/officeart/2005/8/layout/hierarchy4"/>
    <dgm:cxn modelId="{CDEE69D9-D99A-4E8F-A35A-E5615CAF91B5}" type="presParOf" srcId="{CC5CC3AE-C0FD-4814-B482-9A58E76E6905}" destId="{D222FE36-B10D-4477-917A-D8420603A40D}" srcOrd="4" destOrd="0" presId="urn:microsoft.com/office/officeart/2005/8/layout/hierarchy4"/>
    <dgm:cxn modelId="{C89B4F91-497F-47FE-871D-342107C77077}" type="presParOf" srcId="{D222FE36-B10D-4477-917A-D8420603A40D}" destId="{84C2692B-F494-4E74-888C-9D6FAE5C3B67}" srcOrd="0" destOrd="0" presId="urn:microsoft.com/office/officeart/2005/8/layout/hierarchy4"/>
    <dgm:cxn modelId="{01293645-B146-48A7-832F-7795B490A574}" type="presParOf" srcId="{D222FE36-B10D-4477-917A-D8420603A40D}" destId="{B6841881-D8B6-422F-8020-959A61545E79}" srcOrd="1" destOrd="0" presId="urn:microsoft.com/office/officeart/2005/8/layout/hierarchy4"/>
    <dgm:cxn modelId="{54D8A173-0455-4E22-9D83-DC8B939C9421}" type="presParOf" srcId="{CC5CC3AE-C0FD-4814-B482-9A58E76E6905}" destId="{BFA17046-F6CB-441D-81C7-7BCD3BA1F27B}" srcOrd="5" destOrd="0" presId="urn:microsoft.com/office/officeart/2005/8/layout/hierarchy4"/>
    <dgm:cxn modelId="{9B86ACEC-918D-49D0-9E77-800A0E9EB89B}" type="presParOf" srcId="{CC5CC3AE-C0FD-4814-B482-9A58E76E6905}" destId="{EA9DE2A3-FBA3-4413-8C4E-EDDBC1134094}" srcOrd="6" destOrd="0" presId="urn:microsoft.com/office/officeart/2005/8/layout/hierarchy4"/>
    <dgm:cxn modelId="{64C74B2C-C370-4C71-896F-28B7EAF07E84}" type="presParOf" srcId="{EA9DE2A3-FBA3-4413-8C4E-EDDBC1134094}" destId="{CD301083-58EE-4791-88E6-DD454EF16889}" srcOrd="0" destOrd="0" presId="urn:microsoft.com/office/officeart/2005/8/layout/hierarchy4"/>
    <dgm:cxn modelId="{87F7CEB8-1C3B-4901-A04A-AA09507C4BB8}" type="presParOf" srcId="{EA9DE2A3-FBA3-4413-8C4E-EDDBC1134094}" destId="{7158D006-F1B5-4488-B544-5BB9DABC73F9}" srcOrd="1" destOrd="0" presId="urn:microsoft.com/office/officeart/2005/8/layout/hierarchy4"/>
    <dgm:cxn modelId="{AAA4D7C2-61C1-49BC-9050-538ACB8116CF}" type="presParOf" srcId="{CC5CC3AE-C0FD-4814-B482-9A58E76E6905}" destId="{D01E8813-7C48-4C91-93E9-067639E8B96D}" srcOrd="7" destOrd="0" presId="urn:microsoft.com/office/officeart/2005/8/layout/hierarchy4"/>
    <dgm:cxn modelId="{02FEE28D-37C3-4083-89B4-25E5DED28939}" type="presParOf" srcId="{CC5CC3AE-C0FD-4814-B482-9A58E76E6905}" destId="{3DB2C4B9-8372-49EE-B8C5-B2267B8E5445}" srcOrd="8" destOrd="0" presId="urn:microsoft.com/office/officeart/2005/8/layout/hierarchy4"/>
    <dgm:cxn modelId="{7CD8B2EB-A9B6-4FE2-B881-1F705E3009BE}" type="presParOf" srcId="{3DB2C4B9-8372-49EE-B8C5-B2267B8E5445}" destId="{DC1C0FDC-5DF0-4563-810B-619AB47AB3A5}" srcOrd="0" destOrd="0" presId="urn:microsoft.com/office/officeart/2005/8/layout/hierarchy4"/>
    <dgm:cxn modelId="{8B844618-2376-41E5-9390-F003A5C97457}" type="presParOf" srcId="{3DB2C4B9-8372-49EE-B8C5-B2267B8E5445}" destId="{9196C81E-1A9E-4F22-BE17-7525833A369F}" srcOrd="1" destOrd="0" presId="urn:microsoft.com/office/officeart/2005/8/layout/hierarchy4"/>
  </dgm:cxnLst>
  <dgm:bg/>
  <dgm:whole/>
</dgm:dataModel>
</file>

<file path=ppt/diagrams/data11.xml><?xml version="1.0" encoding="utf-8"?>
<dgm:dataModel xmlns:dgm="http://schemas.openxmlformats.org/drawingml/2006/diagram" xmlns:a="http://schemas.openxmlformats.org/drawingml/2006/main">
  <dgm:ptLst>
    <dgm:pt modelId="{F141E76C-DD6D-4DC6-BBEA-48E2A412B6A7}" type="doc">
      <dgm:prSet loTypeId="urn:microsoft.com/office/officeart/2005/8/layout/vList4" loCatId="list" qsTypeId="urn:microsoft.com/office/officeart/2005/8/quickstyle/simple5" qsCatId="simple" csTypeId="urn:microsoft.com/office/officeart/2005/8/colors/colorful3" csCatId="colorful" phldr="1"/>
      <dgm:spPr/>
      <dgm:t>
        <a:bodyPr/>
        <a:lstStyle/>
        <a:p>
          <a:endParaRPr lang="en-GB"/>
        </a:p>
      </dgm:t>
    </dgm:pt>
    <dgm:pt modelId="{8EC81FCF-FA37-4ED5-A588-E75E2924DB7D}">
      <dgm:prSet custT="1"/>
      <dgm:spPr/>
      <dgm:t>
        <a:bodyPr/>
        <a:lstStyle/>
        <a:p>
          <a:pPr rtl="0"/>
          <a:r>
            <a:rPr lang="en-GB" sz="1800" dirty="0" smtClean="0">
              <a:solidFill>
                <a:schemeClr val="tx1"/>
              </a:solidFill>
            </a:rPr>
            <a:t>Idea</a:t>
          </a:r>
          <a:endParaRPr lang="en-GB" sz="1800" dirty="0">
            <a:solidFill>
              <a:schemeClr val="tx1"/>
            </a:solidFill>
          </a:endParaRPr>
        </a:p>
      </dgm:t>
    </dgm:pt>
    <dgm:pt modelId="{F3D27A31-604C-4DBF-BFA9-035BF1579E09}" type="parTrans" cxnId="{AF5252E1-B408-4AC1-A0BE-2293662E8503}">
      <dgm:prSet/>
      <dgm:spPr/>
      <dgm:t>
        <a:bodyPr/>
        <a:lstStyle/>
        <a:p>
          <a:endParaRPr lang="en-GB"/>
        </a:p>
      </dgm:t>
    </dgm:pt>
    <dgm:pt modelId="{37663F72-16CF-49F8-B257-313963841358}" type="sibTrans" cxnId="{AF5252E1-B408-4AC1-A0BE-2293662E8503}">
      <dgm:prSet/>
      <dgm:spPr/>
      <dgm:t>
        <a:bodyPr/>
        <a:lstStyle/>
        <a:p>
          <a:endParaRPr lang="en-GB"/>
        </a:p>
      </dgm:t>
    </dgm:pt>
    <dgm:pt modelId="{DA46488D-A87B-4404-A27C-BD89DA6B37B3}">
      <dgm:prSet custT="1"/>
      <dgm:spPr/>
      <dgm:t>
        <a:bodyPr/>
        <a:lstStyle/>
        <a:p>
          <a:pPr rtl="0"/>
          <a:r>
            <a:rPr lang="en-GB" sz="1600" dirty="0" smtClean="0">
              <a:solidFill>
                <a:schemeClr val="tx1"/>
              </a:solidFill>
            </a:rPr>
            <a:t>Use sensors to determine when “interesting” pictures can be taken </a:t>
          </a:r>
          <a:endParaRPr lang="en-GB" sz="1600" dirty="0">
            <a:solidFill>
              <a:schemeClr val="tx1"/>
            </a:solidFill>
          </a:endParaRPr>
        </a:p>
      </dgm:t>
    </dgm:pt>
    <dgm:pt modelId="{4859086C-7258-4D97-A632-DE2E91659261}" type="parTrans" cxnId="{CD1E75C2-6250-4743-820C-35B46A422FE3}">
      <dgm:prSet/>
      <dgm:spPr/>
      <dgm:t>
        <a:bodyPr/>
        <a:lstStyle/>
        <a:p>
          <a:endParaRPr lang="en-GB"/>
        </a:p>
      </dgm:t>
    </dgm:pt>
    <dgm:pt modelId="{6E7FA6F8-CB71-4FFA-B4C5-D02F4F3B6DA6}" type="sibTrans" cxnId="{CD1E75C2-6250-4743-820C-35B46A422FE3}">
      <dgm:prSet/>
      <dgm:spPr/>
      <dgm:t>
        <a:bodyPr/>
        <a:lstStyle/>
        <a:p>
          <a:endParaRPr lang="en-GB"/>
        </a:p>
      </dgm:t>
    </dgm:pt>
    <dgm:pt modelId="{EE2286EA-5148-428A-8C0D-36C83A2CD619}">
      <dgm:prSet custT="1"/>
      <dgm:spPr/>
      <dgm:t>
        <a:bodyPr/>
        <a:lstStyle/>
        <a:p>
          <a:pPr rtl="0"/>
          <a:r>
            <a:rPr lang="en-GB" sz="1600" dirty="0" smtClean="0">
              <a:solidFill>
                <a:schemeClr val="tx1"/>
              </a:solidFill>
            </a:rPr>
            <a:t>Artificially enhance people’s visual memory (Alzheimer disease)</a:t>
          </a:r>
          <a:endParaRPr lang="en-GB" sz="1600" dirty="0">
            <a:solidFill>
              <a:schemeClr val="tx1"/>
            </a:solidFill>
          </a:endParaRPr>
        </a:p>
      </dgm:t>
    </dgm:pt>
    <dgm:pt modelId="{D3340364-B52D-4798-866E-2E1798E9C489}" type="parTrans" cxnId="{A63022A8-D672-4491-A0B4-2C31AD297552}">
      <dgm:prSet/>
      <dgm:spPr/>
      <dgm:t>
        <a:bodyPr/>
        <a:lstStyle/>
        <a:p>
          <a:endParaRPr lang="en-GB"/>
        </a:p>
      </dgm:t>
    </dgm:pt>
    <dgm:pt modelId="{854834B5-08BC-4670-BA8A-C12FED63EFEA}" type="sibTrans" cxnId="{A63022A8-D672-4491-A0B4-2C31AD297552}">
      <dgm:prSet/>
      <dgm:spPr/>
      <dgm:t>
        <a:bodyPr/>
        <a:lstStyle/>
        <a:p>
          <a:endParaRPr lang="en-GB"/>
        </a:p>
      </dgm:t>
    </dgm:pt>
    <dgm:pt modelId="{3E3E95F1-4442-4AF7-96D1-7DB4E131A05D}">
      <dgm:prSet custT="1"/>
      <dgm:spPr/>
      <dgm:t>
        <a:bodyPr/>
        <a:lstStyle/>
        <a:p>
          <a:pPr rtl="0"/>
          <a:r>
            <a:rPr lang="en-GB" sz="1800" dirty="0" smtClean="0">
              <a:solidFill>
                <a:schemeClr val="tx1"/>
              </a:solidFill>
            </a:rPr>
            <a:t>Technology</a:t>
          </a:r>
          <a:endParaRPr lang="en-GB" sz="1800" dirty="0">
            <a:solidFill>
              <a:schemeClr val="tx1"/>
            </a:solidFill>
          </a:endParaRPr>
        </a:p>
      </dgm:t>
    </dgm:pt>
    <dgm:pt modelId="{EC96FA50-C32F-49F6-9A27-7670F7ABFEE5}" type="parTrans" cxnId="{27E6629E-CCF8-4A52-8443-93742E6C0FAA}">
      <dgm:prSet/>
      <dgm:spPr/>
      <dgm:t>
        <a:bodyPr/>
        <a:lstStyle/>
        <a:p>
          <a:endParaRPr lang="en-GB"/>
        </a:p>
      </dgm:t>
    </dgm:pt>
    <dgm:pt modelId="{62C9DEC4-614F-40D2-96D7-6B9D0CBD7EF1}" type="sibTrans" cxnId="{27E6629E-CCF8-4A52-8443-93742E6C0FAA}">
      <dgm:prSet/>
      <dgm:spPr/>
      <dgm:t>
        <a:bodyPr/>
        <a:lstStyle/>
        <a:p>
          <a:endParaRPr lang="en-GB"/>
        </a:p>
      </dgm:t>
    </dgm:pt>
    <dgm:pt modelId="{E6259DB1-F643-47CC-ACD7-1C681FBDA837}">
      <dgm:prSet/>
      <dgm:spPr/>
      <dgm:t>
        <a:bodyPr/>
        <a:lstStyle/>
        <a:p>
          <a:pPr rtl="0"/>
          <a:r>
            <a:rPr lang="en-GB" dirty="0" err="1" smtClean="0">
              <a:solidFill>
                <a:schemeClr val="tx1"/>
              </a:solidFill>
            </a:rPr>
            <a:t>SenseCam</a:t>
          </a:r>
          <a:r>
            <a:rPr lang="en-GB" dirty="0" smtClean="0">
              <a:solidFill>
                <a:schemeClr val="tx1"/>
              </a:solidFill>
            </a:rPr>
            <a:t> Data</a:t>
          </a:r>
          <a:endParaRPr lang="en-GB" dirty="0">
            <a:solidFill>
              <a:schemeClr val="tx1"/>
            </a:solidFill>
          </a:endParaRPr>
        </a:p>
      </dgm:t>
    </dgm:pt>
    <dgm:pt modelId="{03C0F952-021F-41CA-9EF6-7053993E5E0D}" type="parTrans" cxnId="{038B19DB-3F02-4CC4-8F58-AB842F5FAA3A}">
      <dgm:prSet/>
      <dgm:spPr/>
      <dgm:t>
        <a:bodyPr/>
        <a:lstStyle/>
        <a:p>
          <a:endParaRPr lang="en-GB"/>
        </a:p>
      </dgm:t>
    </dgm:pt>
    <dgm:pt modelId="{AB6DA0AE-E70C-49D2-BC59-3725D0B61A0F}" type="sibTrans" cxnId="{038B19DB-3F02-4CC4-8F58-AB842F5FAA3A}">
      <dgm:prSet/>
      <dgm:spPr/>
      <dgm:t>
        <a:bodyPr/>
        <a:lstStyle/>
        <a:p>
          <a:endParaRPr lang="en-GB"/>
        </a:p>
      </dgm:t>
    </dgm:pt>
    <dgm:pt modelId="{97E1A728-EEFD-4C5D-ACEB-4A2CE988AD13}">
      <dgm:prSet custT="1"/>
      <dgm:spPr/>
      <dgm:t>
        <a:bodyPr/>
        <a:lstStyle/>
        <a:p>
          <a:pPr rtl="0"/>
          <a:r>
            <a:rPr lang="en-GB" sz="1600" dirty="0" smtClean="0">
              <a:solidFill>
                <a:schemeClr val="tx1"/>
              </a:solidFill>
            </a:rPr>
            <a:t>Automatically capture visual scenes from a person’s life</a:t>
          </a:r>
          <a:endParaRPr lang="en-GB" sz="1600" dirty="0">
            <a:solidFill>
              <a:schemeClr val="tx1"/>
            </a:solidFill>
          </a:endParaRPr>
        </a:p>
      </dgm:t>
    </dgm:pt>
    <dgm:pt modelId="{ACA93C52-D92E-4AEB-A50D-6D335E47D168}" type="sibTrans" cxnId="{B9C61270-983B-4B7D-AD3E-8F54C6E3EDB7}">
      <dgm:prSet/>
      <dgm:spPr/>
      <dgm:t>
        <a:bodyPr/>
        <a:lstStyle/>
        <a:p>
          <a:endParaRPr lang="en-GB"/>
        </a:p>
      </dgm:t>
    </dgm:pt>
    <dgm:pt modelId="{526FB52A-D36A-48B9-BDEE-F4CF28BCED18}" type="parTrans" cxnId="{B9C61270-983B-4B7D-AD3E-8F54C6E3EDB7}">
      <dgm:prSet/>
      <dgm:spPr/>
      <dgm:t>
        <a:bodyPr/>
        <a:lstStyle/>
        <a:p>
          <a:endParaRPr lang="en-GB"/>
        </a:p>
      </dgm:t>
    </dgm:pt>
    <dgm:pt modelId="{4566418B-7E4E-494C-BD72-0802B60CF2CA}">
      <dgm:prSet custT="1"/>
      <dgm:spPr/>
      <dgm:t>
        <a:bodyPr/>
        <a:lstStyle/>
        <a:p>
          <a:pPr rtl="0"/>
          <a:r>
            <a:rPr lang="en-GB" sz="1400" dirty="0" smtClean="0">
              <a:solidFill>
                <a:schemeClr val="tx1"/>
              </a:solidFill>
            </a:rPr>
            <a:t>Light-intensity and light-colour sensors</a:t>
          </a:r>
          <a:endParaRPr lang="en-GB" sz="1400" dirty="0">
            <a:solidFill>
              <a:schemeClr val="tx1"/>
            </a:solidFill>
          </a:endParaRPr>
        </a:p>
      </dgm:t>
    </dgm:pt>
    <dgm:pt modelId="{1A9EA88A-6710-420C-A9BB-D3E90B684EA5}" type="parTrans" cxnId="{1E8F937F-41DD-4BB5-898E-631BA39EE352}">
      <dgm:prSet/>
      <dgm:spPr/>
      <dgm:t>
        <a:bodyPr/>
        <a:lstStyle/>
        <a:p>
          <a:endParaRPr lang="en-GB"/>
        </a:p>
      </dgm:t>
    </dgm:pt>
    <dgm:pt modelId="{5CAA287C-9543-42D4-B775-815AA2402EA5}" type="sibTrans" cxnId="{1E8F937F-41DD-4BB5-898E-631BA39EE352}">
      <dgm:prSet/>
      <dgm:spPr/>
      <dgm:t>
        <a:bodyPr/>
        <a:lstStyle/>
        <a:p>
          <a:endParaRPr lang="en-GB"/>
        </a:p>
      </dgm:t>
    </dgm:pt>
    <dgm:pt modelId="{E1EE36B9-1AC5-4DF3-9796-088B9CDDCBB0}">
      <dgm:prSet custT="1"/>
      <dgm:spPr/>
      <dgm:t>
        <a:bodyPr/>
        <a:lstStyle/>
        <a:p>
          <a:pPr rtl="0"/>
          <a:r>
            <a:rPr lang="de-DE" sz="1400" dirty="0" smtClean="0">
              <a:solidFill>
                <a:schemeClr val="tx1"/>
              </a:solidFill>
            </a:rPr>
            <a:t>1 GB flash memory for </a:t>
          </a:r>
          <a:r>
            <a:rPr lang="en-GB" sz="1400" dirty="0" smtClean="0">
              <a:solidFill>
                <a:schemeClr val="tx1"/>
              </a:solidFill>
            </a:rPr>
            <a:t>30,000 VGA images</a:t>
          </a:r>
          <a:endParaRPr lang="en-GB" sz="1400" dirty="0">
            <a:solidFill>
              <a:schemeClr val="tx1"/>
            </a:solidFill>
          </a:endParaRPr>
        </a:p>
      </dgm:t>
    </dgm:pt>
    <dgm:pt modelId="{4FD9F751-7704-4A50-9493-ED9516FFD60E}" type="parTrans" cxnId="{5938312A-69CE-4302-90A8-7FA7F7ABE6C7}">
      <dgm:prSet/>
      <dgm:spPr/>
      <dgm:t>
        <a:bodyPr/>
        <a:lstStyle/>
        <a:p>
          <a:endParaRPr lang="en-GB"/>
        </a:p>
      </dgm:t>
    </dgm:pt>
    <dgm:pt modelId="{5419D645-8829-48A1-A8C5-F7DA3ABCE3FC}" type="sibTrans" cxnId="{5938312A-69CE-4302-90A8-7FA7F7ABE6C7}">
      <dgm:prSet/>
      <dgm:spPr/>
      <dgm:t>
        <a:bodyPr/>
        <a:lstStyle/>
        <a:p>
          <a:endParaRPr lang="en-GB"/>
        </a:p>
      </dgm:t>
    </dgm:pt>
    <dgm:pt modelId="{C5AD6B6A-AAAB-4F08-BE65-77D824A38D37}">
      <dgm:prSet custT="1"/>
      <dgm:spPr/>
      <dgm:t>
        <a:bodyPr/>
        <a:lstStyle/>
        <a:p>
          <a:pPr rtl="0"/>
          <a:r>
            <a:rPr lang="en-GB" sz="1400" dirty="0" smtClean="0">
              <a:solidFill>
                <a:schemeClr val="tx1"/>
              </a:solidFill>
            </a:rPr>
            <a:t>Passive infrared (body heat) detector and temperature sensor</a:t>
          </a:r>
          <a:endParaRPr lang="en-GB" sz="1400" dirty="0">
            <a:solidFill>
              <a:schemeClr val="tx1"/>
            </a:solidFill>
          </a:endParaRPr>
        </a:p>
      </dgm:t>
    </dgm:pt>
    <dgm:pt modelId="{F99051B1-0923-4167-8B64-6F9C75024453}" type="parTrans" cxnId="{56695148-1FEA-444D-98C3-8B201FD91C30}">
      <dgm:prSet/>
      <dgm:spPr/>
      <dgm:t>
        <a:bodyPr/>
        <a:lstStyle/>
        <a:p>
          <a:endParaRPr lang="en-GB"/>
        </a:p>
      </dgm:t>
    </dgm:pt>
    <dgm:pt modelId="{66C7081E-CCF9-4FE6-884C-39B7FECA64AD}" type="sibTrans" cxnId="{56695148-1FEA-444D-98C3-8B201FD91C30}">
      <dgm:prSet/>
      <dgm:spPr/>
      <dgm:t>
        <a:bodyPr/>
        <a:lstStyle/>
        <a:p>
          <a:endParaRPr lang="en-GB"/>
        </a:p>
      </dgm:t>
    </dgm:pt>
    <dgm:pt modelId="{81056B0F-3612-427D-B1EB-D69AD120408F}">
      <dgm:prSet custT="1"/>
      <dgm:spPr/>
      <dgm:t>
        <a:bodyPr/>
        <a:lstStyle/>
        <a:p>
          <a:pPr rtl="0"/>
          <a:r>
            <a:rPr lang="en-GB" sz="1400" dirty="0" smtClean="0">
              <a:solidFill>
                <a:schemeClr val="tx1"/>
              </a:solidFill>
            </a:rPr>
            <a:t>Multiple-axis accelerometer</a:t>
          </a:r>
          <a:endParaRPr lang="en-GB" sz="1400" dirty="0">
            <a:solidFill>
              <a:schemeClr val="tx1"/>
            </a:solidFill>
          </a:endParaRPr>
        </a:p>
      </dgm:t>
    </dgm:pt>
    <dgm:pt modelId="{934DBE5D-94AA-48F9-BBD3-6CDC54BC0934}" type="parTrans" cxnId="{75E48E88-065A-4E5C-8BE6-6AE12EC31CB6}">
      <dgm:prSet/>
      <dgm:spPr/>
      <dgm:t>
        <a:bodyPr/>
        <a:lstStyle/>
        <a:p>
          <a:endParaRPr lang="en-GB"/>
        </a:p>
      </dgm:t>
    </dgm:pt>
    <dgm:pt modelId="{7C93004A-7F49-470A-9536-45A60AC41AFB}" type="sibTrans" cxnId="{75E48E88-065A-4E5C-8BE6-6AE12EC31CB6}">
      <dgm:prSet/>
      <dgm:spPr/>
      <dgm:t>
        <a:bodyPr/>
        <a:lstStyle/>
        <a:p>
          <a:endParaRPr lang="en-GB"/>
        </a:p>
      </dgm:t>
    </dgm:pt>
    <dgm:pt modelId="{36F189BF-BE86-4A17-8DD6-03855A5E4387}">
      <dgm:prSet/>
      <dgm:spPr/>
      <dgm:t>
        <a:bodyPr/>
        <a:lstStyle/>
        <a:p>
          <a:pPr rtl="0"/>
          <a:r>
            <a:rPr lang="en-GB" dirty="0" smtClean="0">
              <a:solidFill>
                <a:schemeClr val="tx1"/>
              </a:solidFill>
            </a:rPr>
            <a:t>Pictures from fish-eye wide-angle lens</a:t>
          </a:r>
        </a:p>
      </dgm:t>
    </dgm:pt>
    <dgm:pt modelId="{E09F3716-11B5-4AE3-8E5C-524A2806C72E}" type="parTrans" cxnId="{1E87A657-D7F2-4B64-A03E-82901B0D61E4}">
      <dgm:prSet/>
      <dgm:spPr/>
      <dgm:t>
        <a:bodyPr/>
        <a:lstStyle/>
        <a:p>
          <a:endParaRPr lang="en-GB"/>
        </a:p>
      </dgm:t>
    </dgm:pt>
    <dgm:pt modelId="{488DFABA-F21B-415C-9D24-99767B778159}" type="sibTrans" cxnId="{1E87A657-D7F2-4B64-A03E-82901B0D61E4}">
      <dgm:prSet/>
      <dgm:spPr/>
      <dgm:t>
        <a:bodyPr/>
        <a:lstStyle/>
        <a:p>
          <a:endParaRPr lang="en-GB"/>
        </a:p>
      </dgm:t>
    </dgm:pt>
    <dgm:pt modelId="{60C149D4-9542-44BD-8281-328C6B8D8B93}">
      <dgm:prSet/>
      <dgm:spPr/>
      <dgm:t>
        <a:bodyPr/>
        <a:lstStyle/>
        <a:p>
          <a:pPr rtl="0"/>
          <a:r>
            <a:rPr lang="en-GB" dirty="0" smtClean="0">
              <a:solidFill>
                <a:schemeClr val="tx1"/>
              </a:solidFill>
            </a:rPr>
            <a:t>Time stamps </a:t>
          </a:r>
        </a:p>
      </dgm:t>
    </dgm:pt>
    <dgm:pt modelId="{BA50533B-E91F-4AEE-B10D-11E2174F92F3}" type="parTrans" cxnId="{C9BC5A00-90EE-44A5-AAE3-81D8DC1D9B36}">
      <dgm:prSet/>
      <dgm:spPr/>
      <dgm:t>
        <a:bodyPr/>
        <a:lstStyle/>
        <a:p>
          <a:endParaRPr lang="en-GB"/>
        </a:p>
      </dgm:t>
    </dgm:pt>
    <dgm:pt modelId="{9F9E3B28-0670-4F36-9A08-3D40EA377D24}" type="sibTrans" cxnId="{C9BC5A00-90EE-44A5-AAE3-81D8DC1D9B36}">
      <dgm:prSet/>
      <dgm:spPr/>
      <dgm:t>
        <a:bodyPr/>
        <a:lstStyle/>
        <a:p>
          <a:endParaRPr lang="en-GB"/>
        </a:p>
      </dgm:t>
    </dgm:pt>
    <dgm:pt modelId="{30734EA1-0ED2-4E92-907F-CA1A404363E4}">
      <dgm:prSet/>
      <dgm:spPr/>
      <dgm:t>
        <a:bodyPr/>
        <a:lstStyle/>
        <a:p>
          <a:pPr rtl="0"/>
          <a:r>
            <a:rPr lang="en-GB" dirty="0" smtClean="0">
              <a:solidFill>
                <a:schemeClr val="tx1"/>
              </a:solidFill>
            </a:rPr>
            <a:t>Time series of sensory data</a:t>
          </a:r>
          <a:endParaRPr lang="en-GB" dirty="0">
            <a:solidFill>
              <a:schemeClr val="tx1"/>
            </a:solidFill>
          </a:endParaRPr>
        </a:p>
      </dgm:t>
    </dgm:pt>
    <dgm:pt modelId="{7ED7E065-F11B-4CD7-AAB0-095F8475D198}" type="parTrans" cxnId="{6390A124-A7BC-47EE-908D-B09ED227A6A0}">
      <dgm:prSet/>
      <dgm:spPr/>
      <dgm:t>
        <a:bodyPr/>
        <a:lstStyle/>
        <a:p>
          <a:endParaRPr lang="en-GB"/>
        </a:p>
      </dgm:t>
    </dgm:pt>
    <dgm:pt modelId="{924C8A24-77FD-4563-A545-3AAC07A88BEE}" type="sibTrans" cxnId="{6390A124-A7BC-47EE-908D-B09ED227A6A0}">
      <dgm:prSet/>
      <dgm:spPr/>
      <dgm:t>
        <a:bodyPr/>
        <a:lstStyle/>
        <a:p>
          <a:endParaRPr lang="en-GB"/>
        </a:p>
      </dgm:t>
    </dgm:pt>
    <dgm:pt modelId="{B2F526CE-612B-48BF-BFF7-A209AA5510B9}">
      <dgm:prSet/>
      <dgm:spPr/>
      <dgm:t>
        <a:bodyPr/>
        <a:lstStyle/>
        <a:p>
          <a:pPr rtl="0"/>
          <a:endParaRPr lang="en-GB" dirty="0">
            <a:solidFill>
              <a:schemeClr val="tx1"/>
            </a:solidFill>
          </a:endParaRPr>
        </a:p>
      </dgm:t>
    </dgm:pt>
    <dgm:pt modelId="{5FB2D9A6-12F0-44A6-81C3-298FCD3F771E}" type="parTrans" cxnId="{0DEB65E5-109A-45B6-B374-48DC9BEDD423}">
      <dgm:prSet/>
      <dgm:spPr/>
      <dgm:t>
        <a:bodyPr/>
        <a:lstStyle/>
        <a:p>
          <a:endParaRPr lang="en-GB"/>
        </a:p>
      </dgm:t>
    </dgm:pt>
    <dgm:pt modelId="{F453C327-FE2C-4674-8413-C086BE145737}" type="sibTrans" cxnId="{0DEB65E5-109A-45B6-B374-48DC9BEDD423}">
      <dgm:prSet/>
      <dgm:spPr/>
      <dgm:t>
        <a:bodyPr/>
        <a:lstStyle/>
        <a:p>
          <a:endParaRPr lang="en-GB"/>
        </a:p>
      </dgm:t>
    </dgm:pt>
    <dgm:pt modelId="{A6852D4A-42EF-4291-937E-A616FFFAFB63}" type="pres">
      <dgm:prSet presAssocID="{F141E76C-DD6D-4DC6-BBEA-48E2A412B6A7}" presName="linear" presStyleCnt="0">
        <dgm:presLayoutVars>
          <dgm:dir/>
          <dgm:resizeHandles val="exact"/>
        </dgm:presLayoutVars>
      </dgm:prSet>
      <dgm:spPr/>
      <dgm:t>
        <a:bodyPr/>
        <a:lstStyle/>
        <a:p>
          <a:endParaRPr lang="en-GB"/>
        </a:p>
      </dgm:t>
    </dgm:pt>
    <dgm:pt modelId="{4A15226F-862C-4863-9EF2-2186F70940D3}" type="pres">
      <dgm:prSet presAssocID="{8EC81FCF-FA37-4ED5-A588-E75E2924DB7D}" presName="comp" presStyleCnt="0"/>
      <dgm:spPr/>
      <dgm:t>
        <a:bodyPr/>
        <a:lstStyle/>
        <a:p>
          <a:endParaRPr lang="en-GB"/>
        </a:p>
      </dgm:t>
    </dgm:pt>
    <dgm:pt modelId="{C7FFD59B-1531-403E-A8B4-7C33B4021673}" type="pres">
      <dgm:prSet presAssocID="{8EC81FCF-FA37-4ED5-A588-E75E2924DB7D}" presName="box" presStyleLbl="node1" presStyleIdx="0" presStyleCnt="3"/>
      <dgm:spPr/>
      <dgm:t>
        <a:bodyPr/>
        <a:lstStyle/>
        <a:p>
          <a:endParaRPr lang="en-GB"/>
        </a:p>
      </dgm:t>
    </dgm:pt>
    <dgm:pt modelId="{CFF2418C-D69B-4F64-80CE-FAEC885BE153}" type="pres">
      <dgm:prSet presAssocID="{8EC81FCF-FA37-4ED5-A588-E75E2924DB7D}" presName="img" presStyleLbl="fgImgPlace1" presStyleIdx="0" presStyleCnt="3"/>
      <dgm:spPr>
        <a:blipFill rotWithShape="0">
          <a:blip xmlns:r="http://schemas.openxmlformats.org/officeDocument/2006/relationships" r:embed="rId1"/>
          <a:stretch>
            <a:fillRect/>
          </a:stretch>
        </a:blipFill>
      </dgm:spPr>
      <dgm:t>
        <a:bodyPr/>
        <a:lstStyle/>
        <a:p>
          <a:endParaRPr lang="en-GB"/>
        </a:p>
      </dgm:t>
    </dgm:pt>
    <dgm:pt modelId="{F96EDFF6-4668-4F75-B155-CC172DC10B7B}" type="pres">
      <dgm:prSet presAssocID="{8EC81FCF-FA37-4ED5-A588-E75E2924DB7D}" presName="text" presStyleLbl="node1" presStyleIdx="0" presStyleCnt="3">
        <dgm:presLayoutVars>
          <dgm:bulletEnabled val="1"/>
        </dgm:presLayoutVars>
      </dgm:prSet>
      <dgm:spPr/>
      <dgm:t>
        <a:bodyPr/>
        <a:lstStyle/>
        <a:p>
          <a:endParaRPr lang="en-GB"/>
        </a:p>
      </dgm:t>
    </dgm:pt>
    <dgm:pt modelId="{1903C12B-1431-4E0E-B88A-1B65E5C4CF2F}" type="pres">
      <dgm:prSet presAssocID="{37663F72-16CF-49F8-B257-313963841358}" presName="spacer" presStyleCnt="0"/>
      <dgm:spPr/>
      <dgm:t>
        <a:bodyPr/>
        <a:lstStyle/>
        <a:p>
          <a:endParaRPr lang="en-GB"/>
        </a:p>
      </dgm:t>
    </dgm:pt>
    <dgm:pt modelId="{BA80EE5E-925A-405F-AE04-9D44F42E14CC}" type="pres">
      <dgm:prSet presAssocID="{3E3E95F1-4442-4AF7-96D1-7DB4E131A05D}" presName="comp" presStyleCnt="0"/>
      <dgm:spPr/>
      <dgm:t>
        <a:bodyPr/>
        <a:lstStyle/>
        <a:p>
          <a:endParaRPr lang="en-GB"/>
        </a:p>
      </dgm:t>
    </dgm:pt>
    <dgm:pt modelId="{82982B59-0DE5-4D3D-ACE0-0B3D132E5A2C}" type="pres">
      <dgm:prSet presAssocID="{3E3E95F1-4442-4AF7-96D1-7DB4E131A05D}" presName="box" presStyleLbl="node1" presStyleIdx="1" presStyleCnt="3"/>
      <dgm:spPr/>
      <dgm:t>
        <a:bodyPr/>
        <a:lstStyle/>
        <a:p>
          <a:endParaRPr lang="en-GB"/>
        </a:p>
      </dgm:t>
    </dgm:pt>
    <dgm:pt modelId="{69EF5D82-AFA6-44A9-B3D2-79238FCB5430}" type="pres">
      <dgm:prSet presAssocID="{3E3E95F1-4442-4AF7-96D1-7DB4E131A05D}" presName="img" presStyleLbl="fgImgPlace1" presStyleIdx="1" presStyleCnt="3"/>
      <dgm:spPr>
        <a:blipFill rotWithShape="0">
          <a:blip xmlns:r="http://schemas.openxmlformats.org/officeDocument/2006/relationships" r:embed="rId2"/>
          <a:stretch>
            <a:fillRect/>
          </a:stretch>
        </a:blipFill>
      </dgm:spPr>
      <dgm:t>
        <a:bodyPr/>
        <a:lstStyle/>
        <a:p>
          <a:endParaRPr lang="en-GB"/>
        </a:p>
      </dgm:t>
    </dgm:pt>
    <dgm:pt modelId="{E002F94B-F6E4-48FF-B710-CF9D36B8003D}" type="pres">
      <dgm:prSet presAssocID="{3E3E95F1-4442-4AF7-96D1-7DB4E131A05D}" presName="text" presStyleLbl="node1" presStyleIdx="1" presStyleCnt="3">
        <dgm:presLayoutVars>
          <dgm:bulletEnabled val="1"/>
        </dgm:presLayoutVars>
      </dgm:prSet>
      <dgm:spPr/>
      <dgm:t>
        <a:bodyPr/>
        <a:lstStyle/>
        <a:p>
          <a:endParaRPr lang="en-GB"/>
        </a:p>
      </dgm:t>
    </dgm:pt>
    <dgm:pt modelId="{CFA49588-EC82-42C4-8B2C-8031B7C6B61A}" type="pres">
      <dgm:prSet presAssocID="{62C9DEC4-614F-40D2-96D7-6B9D0CBD7EF1}" presName="spacer" presStyleCnt="0"/>
      <dgm:spPr/>
      <dgm:t>
        <a:bodyPr/>
        <a:lstStyle/>
        <a:p>
          <a:endParaRPr lang="en-GB"/>
        </a:p>
      </dgm:t>
    </dgm:pt>
    <dgm:pt modelId="{376836FD-26A4-41ED-A083-D858D2CA6789}" type="pres">
      <dgm:prSet presAssocID="{E6259DB1-F643-47CC-ACD7-1C681FBDA837}" presName="comp" presStyleCnt="0"/>
      <dgm:spPr/>
      <dgm:t>
        <a:bodyPr/>
        <a:lstStyle/>
        <a:p>
          <a:endParaRPr lang="en-GB"/>
        </a:p>
      </dgm:t>
    </dgm:pt>
    <dgm:pt modelId="{E55553B7-DF1D-418A-9449-42F62C9A5A2D}" type="pres">
      <dgm:prSet presAssocID="{E6259DB1-F643-47CC-ACD7-1C681FBDA837}" presName="box" presStyleLbl="node1" presStyleIdx="2" presStyleCnt="3"/>
      <dgm:spPr/>
      <dgm:t>
        <a:bodyPr/>
        <a:lstStyle/>
        <a:p>
          <a:endParaRPr lang="en-GB"/>
        </a:p>
      </dgm:t>
    </dgm:pt>
    <dgm:pt modelId="{7F6BFDB3-FD65-45C3-9715-FA4C5E5EB68D}" type="pres">
      <dgm:prSet presAssocID="{E6259DB1-F643-47CC-ACD7-1C681FBDA837}" presName="img" presStyleLbl="fgImgPlace1" presStyleIdx="2" presStyleCnt="3"/>
      <dgm:spPr>
        <a:blipFill rotWithShape="0">
          <a:blip xmlns:r="http://schemas.openxmlformats.org/officeDocument/2006/relationships" r:embed="rId3"/>
          <a:stretch>
            <a:fillRect/>
          </a:stretch>
        </a:blipFill>
      </dgm:spPr>
      <dgm:t>
        <a:bodyPr/>
        <a:lstStyle/>
        <a:p>
          <a:endParaRPr lang="en-GB"/>
        </a:p>
      </dgm:t>
    </dgm:pt>
    <dgm:pt modelId="{AEBC0DCE-CC79-4E30-B892-0770EE8F131F}" type="pres">
      <dgm:prSet presAssocID="{E6259DB1-F643-47CC-ACD7-1C681FBDA837}" presName="text" presStyleLbl="node1" presStyleIdx="2" presStyleCnt="3">
        <dgm:presLayoutVars>
          <dgm:bulletEnabled val="1"/>
        </dgm:presLayoutVars>
      </dgm:prSet>
      <dgm:spPr/>
      <dgm:t>
        <a:bodyPr/>
        <a:lstStyle/>
        <a:p>
          <a:endParaRPr lang="en-GB"/>
        </a:p>
      </dgm:t>
    </dgm:pt>
  </dgm:ptLst>
  <dgm:cxnLst>
    <dgm:cxn modelId="{5C1BAF03-8F1B-42C8-A80A-444FEF25E114}" type="presOf" srcId="{30734EA1-0ED2-4E92-907F-CA1A404363E4}" destId="{E55553B7-DF1D-418A-9449-42F62C9A5A2D}" srcOrd="0" destOrd="3" presId="urn:microsoft.com/office/officeart/2005/8/layout/vList4"/>
    <dgm:cxn modelId="{9681A221-38AC-4430-9AA4-77E455D4EBCE}" type="presOf" srcId="{36F189BF-BE86-4A17-8DD6-03855A5E4387}" destId="{E55553B7-DF1D-418A-9449-42F62C9A5A2D}" srcOrd="0" destOrd="1" presId="urn:microsoft.com/office/officeart/2005/8/layout/vList4"/>
    <dgm:cxn modelId="{0DEB65E5-109A-45B6-B374-48DC9BEDD423}" srcId="{E6259DB1-F643-47CC-ACD7-1C681FBDA837}" destId="{B2F526CE-612B-48BF-BFF7-A209AA5510B9}" srcOrd="3" destOrd="0" parTransId="{5FB2D9A6-12F0-44A6-81C3-298FCD3F771E}" sibTransId="{F453C327-FE2C-4674-8413-C086BE145737}"/>
    <dgm:cxn modelId="{149B2BA4-CC98-46E5-BF96-E77B34FF420A}" type="presOf" srcId="{81056B0F-3612-427D-B1EB-D69AD120408F}" destId="{E002F94B-F6E4-48FF-B710-CF9D36B8003D}" srcOrd="1" destOrd="4" presId="urn:microsoft.com/office/officeart/2005/8/layout/vList4"/>
    <dgm:cxn modelId="{69B20A24-D1A1-41A4-A744-DDBE3F5EFC69}" type="presOf" srcId="{36F189BF-BE86-4A17-8DD6-03855A5E4387}" destId="{AEBC0DCE-CC79-4E30-B892-0770EE8F131F}" srcOrd="1" destOrd="1" presId="urn:microsoft.com/office/officeart/2005/8/layout/vList4"/>
    <dgm:cxn modelId="{BBB6E6FE-7630-413E-8BE7-952E7826E1D1}" type="presOf" srcId="{3E3E95F1-4442-4AF7-96D1-7DB4E131A05D}" destId="{82982B59-0DE5-4D3D-ACE0-0B3D132E5A2C}" srcOrd="0" destOrd="0" presId="urn:microsoft.com/office/officeart/2005/8/layout/vList4"/>
    <dgm:cxn modelId="{B9C61270-983B-4B7D-AD3E-8F54C6E3EDB7}" srcId="{8EC81FCF-FA37-4ED5-A588-E75E2924DB7D}" destId="{97E1A728-EEFD-4C5D-ACEB-4A2CE988AD13}" srcOrd="0" destOrd="0" parTransId="{526FB52A-D36A-48B9-BDEE-F4CF28BCED18}" sibTransId="{ACA93C52-D92E-4AEB-A50D-6D335E47D168}"/>
    <dgm:cxn modelId="{FEB66B87-0894-4516-BDC1-8E8180DE2306}" type="presOf" srcId="{4566418B-7E4E-494C-BD72-0802B60CF2CA}" destId="{82982B59-0DE5-4D3D-ACE0-0B3D132E5A2C}" srcOrd="0" destOrd="2" presId="urn:microsoft.com/office/officeart/2005/8/layout/vList4"/>
    <dgm:cxn modelId="{324AF1B7-6DF8-4884-A53B-A6EC2F4A9F8D}" type="presOf" srcId="{81056B0F-3612-427D-B1EB-D69AD120408F}" destId="{82982B59-0DE5-4D3D-ACE0-0B3D132E5A2C}" srcOrd="0" destOrd="4" presId="urn:microsoft.com/office/officeart/2005/8/layout/vList4"/>
    <dgm:cxn modelId="{DB2BF263-9CCA-4CEE-9DFC-6B3651B6AD43}" type="presOf" srcId="{8EC81FCF-FA37-4ED5-A588-E75E2924DB7D}" destId="{F96EDFF6-4668-4F75-B155-CC172DC10B7B}" srcOrd="1" destOrd="0" presId="urn:microsoft.com/office/officeart/2005/8/layout/vList4"/>
    <dgm:cxn modelId="{3FD192C6-5922-4DB2-8E5C-A5CCF7B564AD}" type="presOf" srcId="{B2F526CE-612B-48BF-BFF7-A209AA5510B9}" destId="{AEBC0DCE-CC79-4E30-B892-0770EE8F131F}" srcOrd="1" destOrd="4" presId="urn:microsoft.com/office/officeart/2005/8/layout/vList4"/>
    <dgm:cxn modelId="{0C3F9E51-EB99-437B-B53D-DC0E44A0358C}" type="presOf" srcId="{C5AD6B6A-AAAB-4F08-BE65-77D824A38D37}" destId="{82982B59-0DE5-4D3D-ACE0-0B3D132E5A2C}" srcOrd="0" destOrd="3" presId="urn:microsoft.com/office/officeart/2005/8/layout/vList4"/>
    <dgm:cxn modelId="{6390A124-A7BC-47EE-908D-B09ED227A6A0}" srcId="{E6259DB1-F643-47CC-ACD7-1C681FBDA837}" destId="{30734EA1-0ED2-4E92-907F-CA1A404363E4}" srcOrd="2" destOrd="0" parTransId="{7ED7E065-F11B-4CD7-AAB0-095F8475D198}" sibTransId="{924C8A24-77FD-4563-A545-3AAC07A88BEE}"/>
    <dgm:cxn modelId="{28FA9368-1FA4-45BC-946F-C3DF08DD23BD}" type="presOf" srcId="{E1EE36B9-1AC5-4DF3-9796-088B9CDDCBB0}" destId="{E002F94B-F6E4-48FF-B710-CF9D36B8003D}" srcOrd="1" destOrd="1" presId="urn:microsoft.com/office/officeart/2005/8/layout/vList4"/>
    <dgm:cxn modelId="{A63022A8-D672-4491-A0B4-2C31AD297552}" srcId="{8EC81FCF-FA37-4ED5-A588-E75E2924DB7D}" destId="{EE2286EA-5148-428A-8C0D-36C83A2CD619}" srcOrd="2" destOrd="0" parTransId="{D3340364-B52D-4798-866E-2E1798E9C489}" sibTransId="{854834B5-08BC-4670-BA8A-C12FED63EFEA}"/>
    <dgm:cxn modelId="{1BE106A5-4FAC-40CC-A8DC-469E34BFF7F5}" type="presOf" srcId="{60C149D4-9542-44BD-8281-328C6B8D8B93}" destId="{E55553B7-DF1D-418A-9449-42F62C9A5A2D}" srcOrd="0" destOrd="2" presId="urn:microsoft.com/office/officeart/2005/8/layout/vList4"/>
    <dgm:cxn modelId="{1E8F937F-41DD-4BB5-898E-631BA39EE352}" srcId="{3E3E95F1-4442-4AF7-96D1-7DB4E131A05D}" destId="{4566418B-7E4E-494C-BD72-0802B60CF2CA}" srcOrd="1" destOrd="0" parTransId="{1A9EA88A-6710-420C-A9BB-D3E90B684EA5}" sibTransId="{5CAA287C-9543-42D4-B775-815AA2402EA5}"/>
    <dgm:cxn modelId="{4C4F890C-4F23-45CD-9BE2-E38BFD64364B}" type="presOf" srcId="{DA46488D-A87B-4404-A27C-BD89DA6B37B3}" destId="{F96EDFF6-4668-4F75-B155-CC172DC10B7B}" srcOrd="1" destOrd="2" presId="urn:microsoft.com/office/officeart/2005/8/layout/vList4"/>
    <dgm:cxn modelId="{C9BC5A00-90EE-44A5-AAE3-81D8DC1D9B36}" srcId="{E6259DB1-F643-47CC-ACD7-1C681FBDA837}" destId="{60C149D4-9542-44BD-8281-328C6B8D8B93}" srcOrd="1" destOrd="0" parTransId="{BA50533B-E91F-4AEE-B10D-11E2174F92F3}" sibTransId="{9F9E3B28-0670-4F36-9A08-3D40EA377D24}"/>
    <dgm:cxn modelId="{038B19DB-3F02-4CC4-8F58-AB842F5FAA3A}" srcId="{F141E76C-DD6D-4DC6-BBEA-48E2A412B6A7}" destId="{E6259DB1-F643-47CC-ACD7-1C681FBDA837}" srcOrd="2" destOrd="0" parTransId="{03C0F952-021F-41CA-9EF6-7053993E5E0D}" sibTransId="{AB6DA0AE-E70C-49D2-BC59-3725D0B61A0F}"/>
    <dgm:cxn modelId="{AF5252E1-B408-4AC1-A0BE-2293662E8503}" srcId="{F141E76C-DD6D-4DC6-BBEA-48E2A412B6A7}" destId="{8EC81FCF-FA37-4ED5-A588-E75E2924DB7D}" srcOrd="0" destOrd="0" parTransId="{F3D27A31-604C-4DBF-BFA9-035BF1579E09}" sibTransId="{37663F72-16CF-49F8-B257-313963841358}"/>
    <dgm:cxn modelId="{27E6629E-CCF8-4A52-8443-93742E6C0FAA}" srcId="{F141E76C-DD6D-4DC6-BBEA-48E2A412B6A7}" destId="{3E3E95F1-4442-4AF7-96D1-7DB4E131A05D}" srcOrd="1" destOrd="0" parTransId="{EC96FA50-C32F-49F6-9A27-7670F7ABFEE5}" sibTransId="{62C9DEC4-614F-40D2-96D7-6B9D0CBD7EF1}"/>
    <dgm:cxn modelId="{9905A5A5-4210-48F6-8084-DE2C6918440F}" type="presOf" srcId="{30734EA1-0ED2-4E92-907F-CA1A404363E4}" destId="{AEBC0DCE-CC79-4E30-B892-0770EE8F131F}" srcOrd="1" destOrd="3" presId="urn:microsoft.com/office/officeart/2005/8/layout/vList4"/>
    <dgm:cxn modelId="{90246ED6-5C23-4A91-9516-D4730411499B}" type="presOf" srcId="{E6259DB1-F643-47CC-ACD7-1C681FBDA837}" destId="{AEBC0DCE-CC79-4E30-B892-0770EE8F131F}" srcOrd="1" destOrd="0" presId="urn:microsoft.com/office/officeart/2005/8/layout/vList4"/>
    <dgm:cxn modelId="{06E9C9B7-4EE1-4E9F-983D-E17FF74F5E57}" type="presOf" srcId="{97E1A728-EEFD-4C5D-ACEB-4A2CE988AD13}" destId="{F96EDFF6-4668-4F75-B155-CC172DC10B7B}" srcOrd="1" destOrd="1" presId="urn:microsoft.com/office/officeart/2005/8/layout/vList4"/>
    <dgm:cxn modelId="{BEEA611C-4174-4743-BD76-75F8A53771B7}" type="presOf" srcId="{F141E76C-DD6D-4DC6-BBEA-48E2A412B6A7}" destId="{A6852D4A-42EF-4291-937E-A616FFFAFB63}" srcOrd="0" destOrd="0" presId="urn:microsoft.com/office/officeart/2005/8/layout/vList4"/>
    <dgm:cxn modelId="{BB6347C4-AAC7-4A32-8245-8F6CD59DEC8D}" type="presOf" srcId="{E6259DB1-F643-47CC-ACD7-1C681FBDA837}" destId="{E55553B7-DF1D-418A-9449-42F62C9A5A2D}" srcOrd="0" destOrd="0" presId="urn:microsoft.com/office/officeart/2005/8/layout/vList4"/>
    <dgm:cxn modelId="{05C68719-5283-44E1-A131-0B4D4ADC1A5E}" type="presOf" srcId="{4566418B-7E4E-494C-BD72-0802B60CF2CA}" destId="{E002F94B-F6E4-48FF-B710-CF9D36B8003D}" srcOrd="1" destOrd="2" presId="urn:microsoft.com/office/officeart/2005/8/layout/vList4"/>
    <dgm:cxn modelId="{56695148-1FEA-444D-98C3-8B201FD91C30}" srcId="{3E3E95F1-4442-4AF7-96D1-7DB4E131A05D}" destId="{C5AD6B6A-AAAB-4F08-BE65-77D824A38D37}" srcOrd="2" destOrd="0" parTransId="{F99051B1-0923-4167-8B64-6F9C75024453}" sibTransId="{66C7081E-CCF9-4FE6-884C-39B7FECA64AD}"/>
    <dgm:cxn modelId="{75E48E88-065A-4E5C-8BE6-6AE12EC31CB6}" srcId="{3E3E95F1-4442-4AF7-96D1-7DB4E131A05D}" destId="{81056B0F-3612-427D-B1EB-D69AD120408F}" srcOrd="3" destOrd="0" parTransId="{934DBE5D-94AA-48F9-BBD3-6CDC54BC0934}" sibTransId="{7C93004A-7F49-470A-9536-45A60AC41AFB}"/>
    <dgm:cxn modelId="{6A5BB0BE-C118-4761-B350-583C7B56E258}" type="presOf" srcId="{EE2286EA-5148-428A-8C0D-36C83A2CD619}" destId="{C7FFD59B-1531-403E-A8B4-7C33B4021673}" srcOrd="0" destOrd="3" presId="urn:microsoft.com/office/officeart/2005/8/layout/vList4"/>
    <dgm:cxn modelId="{3B7073CA-7525-4975-8E1A-D0EE5D838E67}" type="presOf" srcId="{E1EE36B9-1AC5-4DF3-9796-088B9CDDCBB0}" destId="{82982B59-0DE5-4D3D-ACE0-0B3D132E5A2C}" srcOrd="0" destOrd="1" presId="urn:microsoft.com/office/officeart/2005/8/layout/vList4"/>
    <dgm:cxn modelId="{646A6A6F-F24A-46F5-A492-886EB4D13E9B}" type="presOf" srcId="{DA46488D-A87B-4404-A27C-BD89DA6B37B3}" destId="{C7FFD59B-1531-403E-A8B4-7C33B4021673}" srcOrd="0" destOrd="2" presId="urn:microsoft.com/office/officeart/2005/8/layout/vList4"/>
    <dgm:cxn modelId="{5938312A-69CE-4302-90A8-7FA7F7ABE6C7}" srcId="{3E3E95F1-4442-4AF7-96D1-7DB4E131A05D}" destId="{E1EE36B9-1AC5-4DF3-9796-088B9CDDCBB0}" srcOrd="0" destOrd="0" parTransId="{4FD9F751-7704-4A50-9493-ED9516FFD60E}" sibTransId="{5419D645-8829-48A1-A8C5-F7DA3ABCE3FC}"/>
    <dgm:cxn modelId="{1E87A657-D7F2-4B64-A03E-82901B0D61E4}" srcId="{E6259DB1-F643-47CC-ACD7-1C681FBDA837}" destId="{36F189BF-BE86-4A17-8DD6-03855A5E4387}" srcOrd="0" destOrd="0" parTransId="{E09F3716-11B5-4AE3-8E5C-524A2806C72E}" sibTransId="{488DFABA-F21B-415C-9D24-99767B778159}"/>
    <dgm:cxn modelId="{17586F74-1F42-4C04-BDAE-2A7B9CE521E9}" type="presOf" srcId="{C5AD6B6A-AAAB-4F08-BE65-77D824A38D37}" destId="{E002F94B-F6E4-48FF-B710-CF9D36B8003D}" srcOrd="1" destOrd="3" presId="urn:microsoft.com/office/officeart/2005/8/layout/vList4"/>
    <dgm:cxn modelId="{FCCE90AE-7868-4CDB-B2F5-B313764F4790}" type="presOf" srcId="{3E3E95F1-4442-4AF7-96D1-7DB4E131A05D}" destId="{E002F94B-F6E4-48FF-B710-CF9D36B8003D}" srcOrd="1" destOrd="0" presId="urn:microsoft.com/office/officeart/2005/8/layout/vList4"/>
    <dgm:cxn modelId="{03BFF11D-EE85-4854-8909-050AA8057681}" type="presOf" srcId="{B2F526CE-612B-48BF-BFF7-A209AA5510B9}" destId="{E55553B7-DF1D-418A-9449-42F62C9A5A2D}" srcOrd="0" destOrd="4" presId="urn:microsoft.com/office/officeart/2005/8/layout/vList4"/>
    <dgm:cxn modelId="{6E31C987-4211-4E93-9DC6-22FB70FD1256}" type="presOf" srcId="{EE2286EA-5148-428A-8C0D-36C83A2CD619}" destId="{F96EDFF6-4668-4F75-B155-CC172DC10B7B}" srcOrd="1" destOrd="3" presId="urn:microsoft.com/office/officeart/2005/8/layout/vList4"/>
    <dgm:cxn modelId="{7D432E71-E64F-4DC7-9372-984D339AB691}" type="presOf" srcId="{97E1A728-EEFD-4C5D-ACEB-4A2CE988AD13}" destId="{C7FFD59B-1531-403E-A8B4-7C33B4021673}" srcOrd="0" destOrd="1" presId="urn:microsoft.com/office/officeart/2005/8/layout/vList4"/>
    <dgm:cxn modelId="{42F39743-A12C-4FFF-B300-496A5E47D1C3}" type="presOf" srcId="{60C149D4-9542-44BD-8281-328C6B8D8B93}" destId="{AEBC0DCE-CC79-4E30-B892-0770EE8F131F}" srcOrd="1" destOrd="2" presId="urn:microsoft.com/office/officeart/2005/8/layout/vList4"/>
    <dgm:cxn modelId="{CD1E75C2-6250-4743-820C-35B46A422FE3}" srcId="{8EC81FCF-FA37-4ED5-A588-E75E2924DB7D}" destId="{DA46488D-A87B-4404-A27C-BD89DA6B37B3}" srcOrd="1" destOrd="0" parTransId="{4859086C-7258-4D97-A632-DE2E91659261}" sibTransId="{6E7FA6F8-CB71-4FFA-B4C5-D02F4F3B6DA6}"/>
    <dgm:cxn modelId="{DA797475-222A-49E0-BE47-0BC5D40BB249}" type="presOf" srcId="{8EC81FCF-FA37-4ED5-A588-E75E2924DB7D}" destId="{C7FFD59B-1531-403E-A8B4-7C33B4021673}" srcOrd="0" destOrd="0" presId="urn:microsoft.com/office/officeart/2005/8/layout/vList4"/>
    <dgm:cxn modelId="{CFA3C104-6A96-4889-9374-6DDCDFF0AB28}" type="presParOf" srcId="{A6852D4A-42EF-4291-937E-A616FFFAFB63}" destId="{4A15226F-862C-4863-9EF2-2186F70940D3}" srcOrd="0" destOrd="0" presId="urn:microsoft.com/office/officeart/2005/8/layout/vList4"/>
    <dgm:cxn modelId="{E76FFFFD-21A8-491E-8824-53F678D37637}" type="presParOf" srcId="{4A15226F-862C-4863-9EF2-2186F70940D3}" destId="{C7FFD59B-1531-403E-A8B4-7C33B4021673}" srcOrd="0" destOrd="0" presId="urn:microsoft.com/office/officeart/2005/8/layout/vList4"/>
    <dgm:cxn modelId="{8A06204A-968C-418B-86AD-B5940DBAD40A}" type="presParOf" srcId="{4A15226F-862C-4863-9EF2-2186F70940D3}" destId="{CFF2418C-D69B-4F64-80CE-FAEC885BE153}" srcOrd="1" destOrd="0" presId="urn:microsoft.com/office/officeart/2005/8/layout/vList4"/>
    <dgm:cxn modelId="{DA8DECBE-874C-4A30-ABA5-CC8267CABAC5}" type="presParOf" srcId="{4A15226F-862C-4863-9EF2-2186F70940D3}" destId="{F96EDFF6-4668-4F75-B155-CC172DC10B7B}" srcOrd="2" destOrd="0" presId="urn:microsoft.com/office/officeart/2005/8/layout/vList4"/>
    <dgm:cxn modelId="{ABD56000-204F-44A3-A935-EC895A8E792D}" type="presParOf" srcId="{A6852D4A-42EF-4291-937E-A616FFFAFB63}" destId="{1903C12B-1431-4E0E-B88A-1B65E5C4CF2F}" srcOrd="1" destOrd="0" presId="urn:microsoft.com/office/officeart/2005/8/layout/vList4"/>
    <dgm:cxn modelId="{5E72247E-1892-4DA6-9E88-A878DE83A8F8}" type="presParOf" srcId="{A6852D4A-42EF-4291-937E-A616FFFAFB63}" destId="{BA80EE5E-925A-405F-AE04-9D44F42E14CC}" srcOrd="2" destOrd="0" presId="urn:microsoft.com/office/officeart/2005/8/layout/vList4"/>
    <dgm:cxn modelId="{FF0D2618-A1DB-4C8A-9704-A29E879D39E9}" type="presParOf" srcId="{BA80EE5E-925A-405F-AE04-9D44F42E14CC}" destId="{82982B59-0DE5-4D3D-ACE0-0B3D132E5A2C}" srcOrd="0" destOrd="0" presId="urn:microsoft.com/office/officeart/2005/8/layout/vList4"/>
    <dgm:cxn modelId="{E930552C-B5EC-4824-A74E-7618CFF1D9F8}" type="presParOf" srcId="{BA80EE5E-925A-405F-AE04-9D44F42E14CC}" destId="{69EF5D82-AFA6-44A9-B3D2-79238FCB5430}" srcOrd="1" destOrd="0" presId="urn:microsoft.com/office/officeart/2005/8/layout/vList4"/>
    <dgm:cxn modelId="{11988930-2F11-4BBA-9EE7-4B574714C10D}" type="presParOf" srcId="{BA80EE5E-925A-405F-AE04-9D44F42E14CC}" destId="{E002F94B-F6E4-48FF-B710-CF9D36B8003D}" srcOrd="2" destOrd="0" presId="urn:microsoft.com/office/officeart/2005/8/layout/vList4"/>
    <dgm:cxn modelId="{94DCC5E7-3D1F-410B-97CD-76A0551FF388}" type="presParOf" srcId="{A6852D4A-42EF-4291-937E-A616FFFAFB63}" destId="{CFA49588-EC82-42C4-8B2C-8031B7C6B61A}" srcOrd="3" destOrd="0" presId="urn:microsoft.com/office/officeart/2005/8/layout/vList4"/>
    <dgm:cxn modelId="{FE8E422A-D7CF-49A6-AC30-7A92E6AB43A1}" type="presParOf" srcId="{A6852D4A-42EF-4291-937E-A616FFFAFB63}" destId="{376836FD-26A4-41ED-A083-D858D2CA6789}" srcOrd="4" destOrd="0" presId="urn:microsoft.com/office/officeart/2005/8/layout/vList4"/>
    <dgm:cxn modelId="{F5B03465-6D7B-4E60-A102-3BF4652F9E14}" type="presParOf" srcId="{376836FD-26A4-41ED-A083-D858D2CA6789}" destId="{E55553B7-DF1D-418A-9449-42F62C9A5A2D}" srcOrd="0" destOrd="0" presId="urn:microsoft.com/office/officeart/2005/8/layout/vList4"/>
    <dgm:cxn modelId="{1C694B4F-B88F-4D69-8B24-29C7F2BD30A6}" type="presParOf" srcId="{376836FD-26A4-41ED-A083-D858D2CA6789}" destId="{7F6BFDB3-FD65-45C3-9715-FA4C5E5EB68D}" srcOrd="1" destOrd="0" presId="urn:microsoft.com/office/officeart/2005/8/layout/vList4"/>
    <dgm:cxn modelId="{2C08DAEE-F059-4393-8CF8-ADED84A9090C}" type="presParOf" srcId="{376836FD-26A4-41ED-A083-D858D2CA6789}" destId="{AEBC0DCE-CC79-4E30-B892-0770EE8F131F}" srcOrd="2" destOrd="0" presId="urn:microsoft.com/office/officeart/2005/8/layout/vList4"/>
  </dgm:cxnLst>
  <dgm:bg/>
  <dgm:whole/>
</dgm:dataModel>
</file>

<file path=ppt/diagrams/data12.xml><?xml version="1.0" encoding="utf-8"?>
<dgm:dataModel xmlns:dgm="http://schemas.openxmlformats.org/drawingml/2006/diagram" xmlns:a="http://schemas.openxmlformats.org/drawingml/2006/main">
  <dgm:ptLst>
    <dgm:pt modelId="{A165978B-AFBB-498C-A751-7192261EA9BF}" type="doc">
      <dgm:prSet loTypeId="urn:microsoft.com/office/officeart/2005/8/layout/hierarchy4" loCatId="list" qsTypeId="urn:microsoft.com/office/officeart/2005/8/quickstyle/simple5" qsCatId="simple" csTypeId="urn:microsoft.com/office/officeart/2005/8/colors/colorful5" csCatId="colorful" phldr="1"/>
      <dgm:spPr/>
      <dgm:t>
        <a:bodyPr/>
        <a:lstStyle/>
        <a:p>
          <a:endParaRPr lang="en-GB"/>
        </a:p>
      </dgm:t>
    </dgm:pt>
    <dgm:pt modelId="{632C08F3-666C-48D4-B006-8CBAB8C1E0A4}">
      <dgm:prSet custT="1"/>
      <dgm:spPr/>
      <dgm:t>
        <a:bodyPr/>
        <a:lstStyle/>
        <a:p>
          <a:pPr rtl="0"/>
          <a:r>
            <a:rPr lang="en-GB" sz="1600" dirty="0" smtClean="0">
              <a:solidFill>
                <a:schemeClr val="tx1"/>
              </a:solidFill>
            </a:rPr>
            <a:t>Operating Systems,           Networking,     Distributed Systems</a:t>
          </a:r>
          <a:endParaRPr lang="en-GB" sz="1600" dirty="0">
            <a:solidFill>
              <a:schemeClr val="tx1"/>
            </a:solidFill>
          </a:endParaRPr>
        </a:p>
      </dgm:t>
    </dgm:pt>
    <dgm:pt modelId="{FBEA82DA-C4C7-46BE-AA09-04E34C31EAFF}" type="parTrans" cxnId="{D5ECC0F7-78DC-46EE-820E-73B421346D43}">
      <dgm:prSet/>
      <dgm:spPr/>
      <dgm:t>
        <a:bodyPr/>
        <a:lstStyle/>
        <a:p>
          <a:endParaRPr lang="en-GB"/>
        </a:p>
      </dgm:t>
    </dgm:pt>
    <dgm:pt modelId="{8378B5CA-D6A3-44A6-9AE0-39BA2E2F1CD2}" type="sibTrans" cxnId="{D5ECC0F7-78DC-46EE-820E-73B421346D43}">
      <dgm:prSet/>
      <dgm:spPr/>
      <dgm:t>
        <a:bodyPr/>
        <a:lstStyle/>
        <a:p>
          <a:endParaRPr lang="en-GB"/>
        </a:p>
      </dgm:t>
    </dgm:pt>
    <dgm:pt modelId="{F7CD1CEF-E1C9-47B0-9E9C-B54AC726F7CB}">
      <dgm:prSet custT="1"/>
      <dgm:spPr>
        <a:gradFill rotWithShape="0">
          <a:gsLst>
            <a:gs pos="0">
              <a:schemeClr val="accent1">
                <a:lumMod val="75000"/>
              </a:schemeClr>
            </a:gs>
            <a:gs pos="80000">
              <a:schemeClr val="accent1">
                <a:lumMod val="60000"/>
                <a:lumOff val="40000"/>
              </a:schemeClr>
            </a:gs>
            <a:gs pos="100000">
              <a:schemeClr val="accent1">
                <a:lumMod val="40000"/>
                <a:lumOff val="60000"/>
              </a:schemeClr>
            </a:gs>
          </a:gsLst>
        </a:gradFill>
      </dgm:spPr>
      <dgm:t>
        <a:bodyPr/>
        <a:lstStyle/>
        <a:p>
          <a:pPr rtl="0"/>
          <a:r>
            <a:rPr lang="en-GB" sz="1600" dirty="0" smtClean="0">
              <a:solidFill>
                <a:schemeClr val="tx1"/>
              </a:solidFill>
            </a:rPr>
            <a:t>Machine Learning and Perception</a:t>
          </a:r>
          <a:endParaRPr lang="en-GB" sz="1600" dirty="0">
            <a:solidFill>
              <a:schemeClr val="tx1"/>
            </a:solidFill>
          </a:endParaRPr>
        </a:p>
      </dgm:t>
    </dgm:pt>
    <dgm:pt modelId="{FA4A0CC2-ECB0-43BC-A26B-508C803B6B43}" type="parTrans" cxnId="{B7FF6A49-79F7-4126-BC67-89301A9BEB27}">
      <dgm:prSet/>
      <dgm:spPr/>
      <dgm:t>
        <a:bodyPr/>
        <a:lstStyle/>
        <a:p>
          <a:endParaRPr lang="en-GB"/>
        </a:p>
      </dgm:t>
    </dgm:pt>
    <dgm:pt modelId="{1EE0A36A-C7D7-4BC8-A8AB-3E5A54CC8606}" type="sibTrans" cxnId="{B7FF6A49-79F7-4126-BC67-89301A9BEB27}">
      <dgm:prSet/>
      <dgm:spPr/>
      <dgm:t>
        <a:bodyPr/>
        <a:lstStyle/>
        <a:p>
          <a:endParaRPr lang="en-GB"/>
        </a:p>
      </dgm:t>
    </dgm:pt>
    <dgm:pt modelId="{D3D797A7-C485-4A37-A2EC-054A5736AC59}">
      <dgm:prSet/>
      <dgm:spPr/>
      <dgm:t>
        <a:bodyPr/>
        <a:lstStyle/>
        <a:p>
          <a:pPr rtl="0"/>
          <a:r>
            <a:rPr lang="en-GB" dirty="0" smtClean="0">
              <a:solidFill>
                <a:schemeClr val="tx1"/>
              </a:solidFill>
            </a:rPr>
            <a:t>Microsoft Research Cambridge</a:t>
          </a:r>
          <a:endParaRPr lang="en-GB" dirty="0">
            <a:solidFill>
              <a:schemeClr val="tx1"/>
            </a:solidFill>
          </a:endParaRPr>
        </a:p>
      </dgm:t>
    </dgm:pt>
    <dgm:pt modelId="{6D3693D1-8DD6-4BEE-A5CF-EF4FEA8574FF}" type="parTrans" cxnId="{5BB77C0B-E681-4804-A811-33C8BEBC4C5C}">
      <dgm:prSet/>
      <dgm:spPr/>
      <dgm:t>
        <a:bodyPr/>
        <a:lstStyle/>
        <a:p>
          <a:endParaRPr lang="en-GB"/>
        </a:p>
      </dgm:t>
    </dgm:pt>
    <dgm:pt modelId="{FCA10ED3-D0BB-4A4F-A34F-E97477AC330F}" type="sibTrans" cxnId="{5BB77C0B-E681-4804-A811-33C8BEBC4C5C}">
      <dgm:prSet/>
      <dgm:spPr/>
      <dgm:t>
        <a:bodyPr/>
        <a:lstStyle/>
        <a:p>
          <a:endParaRPr lang="en-GB"/>
        </a:p>
      </dgm:t>
    </dgm:pt>
    <dgm:pt modelId="{73494188-8E88-4CF3-8F00-B3AE7821A026}">
      <dgm:prSet custT="1"/>
      <dgm:spPr/>
      <dgm:t>
        <a:bodyPr/>
        <a:lstStyle/>
        <a:p>
          <a:pPr algn="ctr" rtl="0"/>
          <a:r>
            <a:rPr lang="en-GB" sz="1600" dirty="0" smtClean="0">
              <a:solidFill>
                <a:schemeClr val="tx1"/>
              </a:solidFill>
            </a:rPr>
            <a:t>Computational Science</a:t>
          </a:r>
          <a:endParaRPr lang="en-GB" sz="1600" dirty="0">
            <a:solidFill>
              <a:schemeClr val="tx1"/>
            </a:solidFill>
          </a:endParaRPr>
        </a:p>
      </dgm:t>
    </dgm:pt>
    <dgm:pt modelId="{15740C9C-88D8-4AB7-9FF3-122399C215C1}" type="parTrans" cxnId="{04C0B605-99E5-4DC9-95DE-1F4F8CE693F5}">
      <dgm:prSet/>
      <dgm:spPr/>
      <dgm:t>
        <a:bodyPr/>
        <a:lstStyle/>
        <a:p>
          <a:endParaRPr lang="en-GB"/>
        </a:p>
      </dgm:t>
    </dgm:pt>
    <dgm:pt modelId="{BF6E15C6-7A8C-43AC-B418-4016248B975E}" type="sibTrans" cxnId="{04C0B605-99E5-4DC9-95DE-1F4F8CE693F5}">
      <dgm:prSet/>
      <dgm:spPr/>
      <dgm:t>
        <a:bodyPr/>
        <a:lstStyle/>
        <a:p>
          <a:endParaRPr lang="en-GB"/>
        </a:p>
      </dgm:t>
    </dgm:pt>
    <dgm:pt modelId="{A19A8746-893B-4383-8CA0-6F3683163C03}">
      <dgm:prSet custT="1"/>
      <dgm:spPr/>
      <dgm:t>
        <a:bodyPr/>
        <a:lstStyle/>
        <a:p>
          <a:pPr rtl="0"/>
          <a:r>
            <a:rPr lang="en-GB" sz="1600" dirty="0" smtClean="0">
              <a:solidFill>
                <a:schemeClr val="tx1"/>
              </a:solidFill>
            </a:rPr>
            <a:t>Programming Principles and Tools</a:t>
          </a:r>
          <a:endParaRPr lang="en-GB" sz="1600" dirty="0">
            <a:solidFill>
              <a:schemeClr val="tx1"/>
            </a:solidFill>
          </a:endParaRPr>
        </a:p>
      </dgm:t>
    </dgm:pt>
    <dgm:pt modelId="{038F194C-D3E0-480D-B206-DA119A593F52}" type="parTrans" cxnId="{BEC9BFA2-DE08-409D-B183-B8AECB1B53AC}">
      <dgm:prSet/>
      <dgm:spPr/>
      <dgm:t>
        <a:bodyPr/>
        <a:lstStyle/>
        <a:p>
          <a:endParaRPr lang="en-GB"/>
        </a:p>
      </dgm:t>
    </dgm:pt>
    <dgm:pt modelId="{DCB913DF-EC7D-469B-91E3-578D2B6598EA}" type="sibTrans" cxnId="{BEC9BFA2-DE08-409D-B183-B8AECB1B53AC}">
      <dgm:prSet/>
      <dgm:spPr/>
      <dgm:t>
        <a:bodyPr/>
        <a:lstStyle/>
        <a:p>
          <a:endParaRPr lang="en-GB"/>
        </a:p>
      </dgm:t>
    </dgm:pt>
    <dgm:pt modelId="{F1E3F7D6-8AE9-484C-92C5-CCB9C9835EE3}">
      <dgm:prSet custT="1"/>
      <dgm:spPr/>
      <dgm:t>
        <a:bodyPr/>
        <a:lstStyle/>
        <a:p>
          <a:pPr rtl="0"/>
          <a:r>
            <a:rPr lang="en-GB" sz="1600" dirty="0" smtClean="0">
              <a:solidFill>
                <a:schemeClr val="tx1"/>
              </a:solidFill>
            </a:rPr>
            <a:t>Computer Mediated Living</a:t>
          </a:r>
          <a:endParaRPr lang="en-GB" sz="1600" dirty="0">
            <a:solidFill>
              <a:schemeClr val="tx1"/>
            </a:solidFill>
          </a:endParaRPr>
        </a:p>
      </dgm:t>
    </dgm:pt>
    <dgm:pt modelId="{D154FEC6-F69A-4B4B-8E22-CCD42D715633}" type="parTrans" cxnId="{1E440212-7651-425B-ADE5-1E86BB94EA9D}">
      <dgm:prSet/>
      <dgm:spPr/>
      <dgm:t>
        <a:bodyPr/>
        <a:lstStyle/>
        <a:p>
          <a:endParaRPr lang="en-GB"/>
        </a:p>
      </dgm:t>
    </dgm:pt>
    <dgm:pt modelId="{A61321A0-4BDB-4FA8-B2FA-5AA3B621CD77}" type="sibTrans" cxnId="{1E440212-7651-425B-ADE5-1E86BB94EA9D}">
      <dgm:prSet/>
      <dgm:spPr/>
      <dgm:t>
        <a:bodyPr/>
        <a:lstStyle/>
        <a:p>
          <a:endParaRPr lang="en-GB"/>
        </a:p>
      </dgm:t>
    </dgm:pt>
    <dgm:pt modelId="{110BE109-85EF-4BB4-A848-E0C2044A3008}" type="pres">
      <dgm:prSet presAssocID="{A165978B-AFBB-498C-A751-7192261EA9BF}" presName="Name0" presStyleCnt="0">
        <dgm:presLayoutVars>
          <dgm:chPref val="1"/>
          <dgm:dir/>
          <dgm:animOne val="branch"/>
          <dgm:animLvl val="lvl"/>
          <dgm:resizeHandles/>
        </dgm:presLayoutVars>
      </dgm:prSet>
      <dgm:spPr/>
      <dgm:t>
        <a:bodyPr/>
        <a:lstStyle/>
        <a:p>
          <a:endParaRPr lang="en-GB"/>
        </a:p>
      </dgm:t>
    </dgm:pt>
    <dgm:pt modelId="{55A87A52-CDDA-4EA5-8E2C-D66CC74F6D6B}" type="pres">
      <dgm:prSet presAssocID="{D3D797A7-C485-4A37-A2EC-054A5736AC59}" presName="vertOne" presStyleCnt="0"/>
      <dgm:spPr/>
      <dgm:t>
        <a:bodyPr/>
        <a:lstStyle/>
        <a:p>
          <a:endParaRPr lang="en-GB"/>
        </a:p>
      </dgm:t>
    </dgm:pt>
    <dgm:pt modelId="{7530D0E2-F096-4C6E-A196-7E855E59184E}" type="pres">
      <dgm:prSet presAssocID="{D3D797A7-C485-4A37-A2EC-054A5736AC59}" presName="txOne" presStyleLbl="node0" presStyleIdx="0" presStyleCnt="1">
        <dgm:presLayoutVars>
          <dgm:chPref val="3"/>
        </dgm:presLayoutVars>
      </dgm:prSet>
      <dgm:spPr/>
      <dgm:t>
        <a:bodyPr/>
        <a:lstStyle/>
        <a:p>
          <a:endParaRPr lang="en-GB"/>
        </a:p>
      </dgm:t>
    </dgm:pt>
    <dgm:pt modelId="{4DCECE3F-7ED7-4241-82DC-970DDDC84ACB}" type="pres">
      <dgm:prSet presAssocID="{D3D797A7-C485-4A37-A2EC-054A5736AC59}" presName="parTransOne" presStyleCnt="0"/>
      <dgm:spPr/>
      <dgm:t>
        <a:bodyPr/>
        <a:lstStyle/>
        <a:p>
          <a:endParaRPr lang="en-GB"/>
        </a:p>
      </dgm:t>
    </dgm:pt>
    <dgm:pt modelId="{CC5CC3AE-C0FD-4814-B482-9A58E76E6905}" type="pres">
      <dgm:prSet presAssocID="{D3D797A7-C485-4A37-A2EC-054A5736AC59}" presName="horzOne" presStyleCnt="0"/>
      <dgm:spPr/>
      <dgm:t>
        <a:bodyPr/>
        <a:lstStyle/>
        <a:p>
          <a:endParaRPr lang="en-GB"/>
        </a:p>
      </dgm:t>
    </dgm:pt>
    <dgm:pt modelId="{AC30A1EE-BBDC-4627-9F89-0D141EE81BA0}" type="pres">
      <dgm:prSet presAssocID="{A19A8746-893B-4383-8CA0-6F3683163C03}" presName="vertTwo" presStyleCnt="0"/>
      <dgm:spPr/>
      <dgm:t>
        <a:bodyPr/>
        <a:lstStyle/>
        <a:p>
          <a:endParaRPr lang="en-GB"/>
        </a:p>
      </dgm:t>
    </dgm:pt>
    <dgm:pt modelId="{6F9AEA9E-3CBC-42C0-B4EC-EA05EC705363}" type="pres">
      <dgm:prSet presAssocID="{A19A8746-893B-4383-8CA0-6F3683163C03}" presName="txTwo" presStyleLbl="node2" presStyleIdx="0" presStyleCnt="5">
        <dgm:presLayoutVars>
          <dgm:chPref val="3"/>
        </dgm:presLayoutVars>
      </dgm:prSet>
      <dgm:spPr/>
      <dgm:t>
        <a:bodyPr/>
        <a:lstStyle/>
        <a:p>
          <a:endParaRPr lang="en-GB"/>
        </a:p>
      </dgm:t>
    </dgm:pt>
    <dgm:pt modelId="{D5E2D907-BD9A-4DC1-8860-8F2F2CD2073A}" type="pres">
      <dgm:prSet presAssocID="{A19A8746-893B-4383-8CA0-6F3683163C03}" presName="horzTwo" presStyleCnt="0"/>
      <dgm:spPr/>
      <dgm:t>
        <a:bodyPr/>
        <a:lstStyle/>
        <a:p>
          <a:endParaRPr lang="en-GB"/>
        </a:p>
      </dgm:t>
    </dgm:pt>
    <dgm:pt modelId="{947E3EC1-71DC-4935-93EE-5F30D362634B}" type="pres">
      <dgm:prSet presAssocID="{DCB913DF-EC7D-469B-91E3-578D2B6598EA}" presName="sibSpaceTwo" presStyleCnt="0"/>
      <dgm:spPr/>
      <dgm:t>
        <a:bodyPr/>
        <a:lstStyle/>
        <a:p>
          <a:endParaRPr lang="en-GB"/>
        </a:p>
      </dgm:t>
    </dgm:pt>
    <dgm:pt modelId="{AF8CC157-41C2-41A1-81E7-5F856D3781B5}" type="pres">
      <dgm:prSet presAssocID="{632C08F3-666C-48D4-B006-8CBAB8C1E0A4}" presName="vertTwo" presStyleCnt="0"/>
      <dgm:spPr/>
      <dgm:t>
        <a:bodyPr/>
        <a:lstStyle/>
        <a:p>
          <a:endParaRPr lang="en-GB"/>
        </a:p>
      </dgm:t>
    </dgm:pt>
    <dgm:pt modelId="{704E987B-06F0-4E89-BDD5-CEBA274E642D}" type="pres">
      <dgm:prSet presAssocID="{632C08F3-666C-48D4-B006-8CBAB8C1E0A4}" presName="txTwo" presStyleLbl="node2" presStyleIdx="1" presStyleCnt="5">
        <dgm:presLayoutVars>
          <dgm:chPref val="3"/>
        </dgm:presLayoutVars>
      </dgm:prSet>
      <dgm:spPr/>
      <dgm:t>
        <a:bodyPr/>
        <a:lstStyle/>
        <a:p>
          <a:endParaRPr lang="en-GB"/>
        </a:p>
      </dgm:t>
    </dgm:pt>
    <dgm:pt modelId="{4C8E8655-1985-4A90-B697-0DE232B72CCD}" type="pres">
      <dgm:prSet presAssocID="{632C08F3-666C-48D4-B006-8CBAB8C1E0A4}" presName="horzTwo" presStyleCnt="0"/>
      <dgm:spPr/>
      <dgm:t>
        <a:bodyPr/>
        <a:lstStyle/>
        <a:p>
          <a:endParaRPr lang="en-GB"/>
        </a:p>
      </dgm:t>
    </dgm:pt>
    <dgm:pt modelId="{89F5913B-5088-4306-9397-3FCBDDB47CCC}" type="pres">
      <dgm:prSet presAssocID="{8378B5CA-D6A3-44A6-9AE0-39BA2E2F1CD2}" presName="sibSpaceTwo" presStyleCnt="0"/>
      <dgm:spPr/>
      <dgm:t>
        <a:bodyPr/>
        <a:lstStyle/>
        <a:p>
          <a:endParaRPr lang="en-GB"/>
        </a:p>
      </dgm:t>
    </dgm:pt>
    <dgm:pt modelId="{D222FE36-B10D-4477-917A-D8420603A40D}" type="pres">
      <dgm:prSet presAssocID="{F1E3F7D6-8AE9-484C-92C5-CCB9C9835EE3}" presName="vertTwo" presStyleCnt="0"/>
      <dgm:spPr/>
      <dgm:t>
        <a:bodyPr/>
        <a:lstStyle/>
        <a:p>
          <a:endParaRPr lang="en-GB"/>
        </a:p>
      </dgm:t>
    </dgm:pt>
    <dgm:pt modelId="{84C2692B-F494-4E74-888C-9D6FAE5C3B67}" type="pres">
      <dgm:prSet presAssocID="{F1E3F7D6-8AE9-484C-92C5-CCB9C9835EE3}" presName="txTwo" presStyleLbl="node2" presStyleIdx="2" presStyleCnt="5">
        <dgm:presLayoutVars>
          <dgm:chPref val="3"/>
        </dgm:presLayoutVars>
      </dgm:prSet>
      <dgm:spPr/>
      <dgm:t>
        <a:bodyPr/>
        <a:lstStyle/>
        <a:p>
          <a:endParaRPr lang="en-GB"/>
        </a:p>
      </dgm:t>
    </dgm:pt>
    <dgm:pt modelId="{B6841881-D8B6-422F-8020-959A61545E79}" type="pres">
      <dgm:prSet presAssocID="{F1E3F7D6-8AE9-484C-92C5-CCB9C9835EE3}" presName="horzTwo" presStyleCnt="0"/>
      <dgm:spPr/>
      <dgm:t>
        <a:bodyPr/>
        <a:lstStyle/>
        <a:p>
          <a:endParaRPr lang="en-GB"/>
        </a:p>
      </dgm:t>
    </dgm:pt>
    <dgm:pt modelId="{BFA17046-F6CB-441D-81C7-7BCD3BA1F27B}" type="pres">
      <dgm:prSet presAssocID="{A61321A0-4BDB-4FA8-B2FA-5AA3B621CD77}" presName="sibSpaceTwo" presStyleCnt="0"/>
      <dgm:spPr/>
      <dgm:t>
        <a:bodyPr/>
        <a:lstStyle/>
        <a:p>
          <a:endParaRPr lang="en-GB"/>
        </a:p>
      </dgm:t>
    </dgm:pt>
    <dgm:pt modelId="{EA9DE2A3-FBA3-4413-8C4E-EDDBC1134094}" type="pres">
      <dgm:prSet presAssocID="{F7CD1CEF-E1C9-47B0-9E9C-B54AC726F7CB}" presName="vertTwo" presStyleCnt="0"/>
      <dgm:spPr/>
      <dgm:t>
        <a:bodyPr/>
        <a:lstStyle/>
        <a:p>
          <a:endParaRPr lang="en-GB"/>
        </a:p>
      </dgm:t>
    </dgm:pt>
    <dgm:pt modelId="{CD301083-58EE-4791-88E6-DD454EF16889}" type="pres">
      <dgm:prSet presAssocID="{F7CD1CEF-E1C9-47B0-9E9C-B54AC726F7CB}" presName="txTwo" presStyleLbl="node2" presStyleIdx="3" presStyleCnt="5">
        <dgm:presLayoutVars>
          <dgm:chPref val="3"/>
        </dgm:presLayoutVars>
      </dgm:prSet>
      <dgm:spPr/>
      <dgm:t>
        <a:bodyPr/>
        <a:lstStyle/>
        <a:p>
          <a:endParaRPr lang="en-GB"/>
        </a:p>
      </dgm:t>
    </dgm:pt>
    <dgm:pt modelId="{7158D006-F1B5-4488-B544-5BB9DABC73F9}" type="pres">
      <dgm:prSet presAssocID="{F7CD1CEF-E1C9-47B0-9E9C-B54AC726F7CB}" presName="horzTwo" presStyleCnt="0"/>
      <dgm:spPr/>
      <dgm:t>
        <a:bodyPr/>
        <a:lstStyle/>
        <a:p>
          <a:endParaRPr lang="en-GB"/>
        </a:p>
      </dgm:t>
    </dgm:pt>
    <dgm:pt modelId="{D01E8813-7C48-4C91-93E9-067639E8B96D}" type="pres">
      <dgm:prSet presAssocID="{1EE0A36A-C7D7-4BC8-A8AB-3E5A54CC8606}" presName="sibSpaceTwo" presStyleCnt="0"/>
      <dgm:spPr/>
      <dgm:t>
        <a:bodyPr/>
        <a:lstStyle/>
        <a:p>
          <a:endParaRPr lang="en-GB"/>
        </a:p>
      </dgm:t>
    </dgm:pt>
    <dgm:pt modelId="{3DB2C4B9-8372-49EE-B8C5-B2267B8E5445}" type="pres">
      <dgm:prSet presAssocID="{73494188-8E88-4CF3-8F00-B3AE7821A026}" presName="vertTwo" presStyleCnt="0"/>
      <dgm:spPr/>
      <dgm:t>
        <a:bodyPr/>
        <a:lstStyle/>
        <a:p>
          <a:endParaRPr lang="en-GB"/>
        </a:p>
      </dgm:t>
    </dgm:pt>
    <dgm:pt modelId="{DC1C0FDC-5DF0-4563-810B-619AB47AB3A5}" type="pres">
      <dgm:prSet presAssocID="{73494188-8E88-4CF3-8F00-B3AE7821A026}" presName="txTwo" presStyleLbl="node2" presStyleIdx="4" presStyleCnt="5">
        <dgm:presLayoutVars>
          <dgm:chPref val="3"/>
        </dgm:presLayoutVars>
      </dgm:prSet>
      <dgm:spPr/>
      <dgm:t>
        <a:bodyPr/>
        <a:lstStyle/>
        <a:p>
          <a:endParaRPr lang="en-GB"/>
        </a:p>
      </dgm:t>
    </dgm:pt>
    <dgm:pt modelId="{9196C81E-1A9E-4F22-BE17-7525833A369F}" type="pres">
      <dgm:prSet presAssocID="{73494188-8E88-4CF3-8F00-B3AE7821A026}" presName="horzTwo" presStyleCnt="0"/>
      <dgm:spPr/>
      <dgm:t>
        <a:bodyPr/>
        <a:lstStyle/>
        <a:p>
          <a:endParaRPr lang="en-GB"/>
        </a:p>
      </dgm:t>
    </dgm:pt>
  </dgm:ptLst>
  <dgm:cxnLst>
    <dgm:cxn modelId="{B7FF6A49-79F7-4126-BC67-89301A9BEB27}" srcId="{D3D797A7-C485-4A37-A2EC-054A5736AC59}" destId="{F7CD1CEF-E1C9-47B0-9E9C-B54AC726F7CB}" srcOrd="3" destOrd="0" parTransId="{FA4A0CC2-ECB0-43BC-A26B-508C803B6B43}" sibTransId="{1EE0A36A-C7D7-4BC8-A8AB-3E5A54CC8606}"/>
    <dgm:cxn modelId="{8046FBA8-EBA9-4B89-907C-5FAA67FD2911}" type="presOf" srcId="{632C08F3-666C-48D4-B006-8CBAB8C1E0A4}" destId="{704E987B-06F0-4E89-BDD5-CEBA274E642D}" srcOrd="0" destOrd="0" presId="urn:microsoft.com/office/officeart/2005/8/layout/hierarchy4"/>
    <dgm:cxn modelId="{F2A81120-EE51-4CC4-A4D8-8F90C1D325AA}" type="presOf" srcId="{73494188-8E88-4CF3-8F00-B3AE7821A026}" destId="{DC1C0FDC-5DF0-4563-810B-619AB47AB3A5}" srcOrd="0" destOrd="0" presId="urn:microsoft.com/office/officeart/2005/8/layout/hierarchy4"/>
    <dgm:cxn modelId="{DE980E0E-6AAD-4686-94E3-F79AC4B4409E}" type="presOf" srcId="{D3D797A7-C485-4A37-A2EC-054A5736AC59}" destId="{7530D0E2-F096-4C6E-A196-7E855E59184E}" srcOrd="0" destOrd="0" presId="urn:microsoft.com/office/officeart/2005/8/layout/hierarchy4"/>
    <dgm:cxn modelId="{5BB77C0B-E681-4804-A811-33C8BEBC4C5C}" srcId="{A165978B-AFBB-498C-A751-7192261EA9BF}" destId="{D3D797A7-C485-4A37-A2EC-054A5736AC59}" srcOrd="0" destOrd="0" parTransId="{6D3693D1-8DD6-4BEE-A5CF-EF4FEA8574FF}" sibTransId="{FCA10ED3-D0BB-4A4F-A34F-E97477AC330F}"/>
    <dgm:cxn modelId="{04C0B605-99E5-4DC9-95DE-1F4F8CE693F5}" srcId="{D3D797A7-C485-4A37-A2EC-054A5736AC59}" destId="{73494188-8E88-4CF3-8F00-B3AE7821A026}" srcOrd="4" destOrd="0" parTransId="{15740C9C-88D8-4AB7-9FF3-122399C215C1}" sibTransId="{BF6E15C6-7A8C-43AC-B418-4016248B975E}"/>
    <dgm:cxn modelId="{121152CB-1E89-456D-9D8B-86BD6693FA98}" type="presOf" srcId="{F7CD1CEF-E1C9-47B0-9E9C-B54AC726F7CB}" destId="{CD301083-58EE-4791-88E6-DD454EF16889}" srcOrd="0" destOrd="0" presId="urn:microsoft.com/office/officeart/2005/8/layout/hierarchy4"/>
    <dgm:cxn modelId="{4DA2FBFA-A18C-4E97-8BA0-836B440A02BF}" type="presOf" srcId="{A165978B-AFBB-498C-A751-7192261EA9BF}" destId="{110BE109-85EF-4BB4-A848-E0C2044A3008}" srcOrd="0" destOrd="0" presId="urn:microsoft.com/office/officeart/2005/8/layout/hierarchy4"/>
    <dgm:cxn modelId="{1E440212-7651-425B-ADE5-1E86BB94EA9D}" srcId="{D3D797A7-C485-4A37-A2EC-054A5736AC59}" destId="{F1E3F7D6-8AE9-484C-92C5-CCB9C9835EE3}" srcOrd="2" destOrd="0" parTransId="{D154FEC6-F69A-4B4B-8E22-CCD42D715633}" sibTransId="{A61321A0-4BDB-4FA8-B2FA-5AA3B621CD77}"/>
    <dgm:cxn modelId="{D5ECC0F7-78DC-46EE-820E-73B421346D43}" srcId="{D3D797A7-C485-4A37-A2EC-054A5736AC59}" destId="{632C08F3-666C-48D4-B006-8CBAB8C1E0A4}" srcOrd="1" destOrd="0" parTransId="{FBEA82DA-C4C7-46BE-AA09-04E34C31EAFF}" sibTransId="{8378B5CA-D6A3-44A6-9AE0-39BA2E2F1CD2}"/>
    <dgm:cxn modelId="{7101C71E-F211-4A3F-AE57-2C9255718207}" type="presOf" srcId="{F1E3F7D6-8AE9-484C-92C5-CCB9C9835EE3}" destId="{84C2692B-F494-4E74-888C-9D6FAE5C3B67}" srcOrd="0" destOrd="0" presId="urn:microsoft.com/office/officeart/2005/8/layout/hierarchy4"/>
    <dgm:cxn modelId="{0295C823-3C97-4529-816E-33C804395839}" type="presOf" srcId="{A19A8746-893B-4383-8CA0-6F3683163C03}" destId="{6F9AEA9E-3CBC-42C0-B4EC-EA05EC705363}" srcOrd="0" destOrd="0" presId="urn:microsoft.com/office/officeart/2005/8/layout/hierarchy4"/>
    <dgm:cxn modelId="{BEC9BFA2-DE08-409D-B183-B8AECB1B53AC}" srcId="{D3D797A7-C485-4A37-A2EC-054A5736AC59}" destId="{A19A8746-893B-4383-8CA0-6F3683163C03}" srcOrd="0" destOrd="0" parTransId="{038F194C-D3E0-480D-B206-DA119A593F52}" sibTransId="{DCB913DF-EC7D-469B-91E3-578D2B6598EA}"/>
    <dgm:cxn modelId="{BE6FC1CE-7DA6-4221-A1AE-1373E6A45077}" type="presParOf" srcId="{110BE109-85EF-4BB4-A848-E0C2044A3008}" destId="{55A87A52-CDDA-4EA5-8E2C-D66CC74F6D6B}" srcOrd="0" destOrd="0" presId="urn:microsoft.com/office/officeart/2005/8/layout/hierarchy4"/>
    <dgm:cxn modelId="{B62B9C52-1B6E-423B-BEE4-EF93528EF20E}" type="presParOf" srcId="{55A87A52-CDDA-4EA5-8E2C-D66CC74F6D6B}" destId="{7530D0E2-F096-4C6E-A196-7E855E59184E}" srcOrd="0" destOrd="0" presId="urn:microsoft.com/office/officeart/2005/8/layout/hierarchy4"/>
    <dgm:cxn modelId="{91EEE781-8197-4DF7-B635-B03BF8869D34}" type="presParOf" srcId="{55A87A52-CDDA-4EA5-8E2C-D66CC74F6D6B}" destId="{4DCECE3F-7ED7-4241-82DC-970DDDC84ACB}" srcOrd="1" destOrd="0" presId="urn:microsoft.com/office/officeart/2005/8/layout/hierarchy4"/>
    <dgm:cxn modelId="{984C08E4-0D40-40C1-9259-6F5E6C3341B6}" type="presParOf" srcId="{55A87A52-CDDA-4EA5-8E2C-D66CC74F6D6B}" destId="{CC5CC3AE-C0FD-4814-B482-9A58E76E6905}" srcOrd="2" destOrd="0" presId="urn:microsoft.com/office/officeart/2005/8/layout/hierarchy4"/>
    <dgm:cxn modelId="{3AD06BA3-D6A6-484F-A1D6-01447E68C6DA}" type="presParOf" srcId="{CC5CC3AE-C0FD-4814-B482-9A58E76E6905}" destId="{AC30A1EE-BBDC-4627-9F89-0D141EE81BA0}" srcOrd="0" destOrd="0" presId="urn:microsoft.com/office/officeart/2005/8/layout/hierarchy4"/>
    <dgm:cxn modelId="{099017BB-161E-434F-BBA5-00B5C469CCFB}" type="presParOf" srcId="{AC30A1EE-BBDC-4627-9F89-0D141EE81BA0}" destId="{6F9AEA9E-3CBC-42C0-B4EC-EA05EC705363}" srcOrd="0" destOrd="0" presId="urn:microsoft.com/office/officeart/2005/8/layout/hierarchy4"/>
    <dgm:cxn modelId="{214F1A62-192A-4310-B77B-E19E0E0909CF}" type="presParOf" srcId="{AC30A1EE-BBDC-4627-9F89-0D141EE81BA0}" destId="{D5E2D907-BD9A-4DC1-8860-8F2F2CD2073A}" srcOrd="1" destOrd="0" presId="urn:microsoft.com/office/officeart/2005/8/layout/hierarchy4"/>
    <dgm:cxn modelId="{C73D8226-C069-40F5-9920-310817BBAB80}" type="presParOf" srcId="{CC5CC3AE-C0FD-4814-B482-9A58E76E6905}" destId="{947E3EC1-71DC-4935-93EE-5F30D362634B}" srcOrd="1" destOrd="0" presId="urn:microsoft.com/office/officeart/2005/8/layout/hierarchy4"/>
    <dgm:cxn modelId="{A46142C8-D0F8-4482-83C5-AFE8C2DACA5A}" type="presParOf" srcId="{CC5CC3AE-C0FD-4814-B482-9A58E76E6905}" destId="{AF8CC157-41C2-41A1-81E7-5F856D3781B5}" srcOrd="2" destOrd="0" presId="urn:microsoft.com/office/officeart/2005/8/layout/hierarchy4"/>
    <dgm:cxn modelId="{49C4EB0F-E84F-4797-BC84-FD048F785BD0}" type="presParOf" srcId="{AF8CC157-41C2-41A1-81E7-5F856D3781B5}" destId="{704E987B-06F0-4E89-BDD5-CEBA274E642D}" srcOrd="0" destOrd="0" presId="urn:microsoft.com/office/officeart/2005/8/layout/hierarchy4"/>
    <dgm:cxn modelId="{91199C54-AB93-432F-8C4D-A8E298A473DE}" type="presParOf" srcId="{AF8CC157-41C2-41A1-81E7-5F856D3781B5}" destId="{4C8E8655-1985-4A90-B697-0DE232B72CCD}" srcOrd="1" destOrd="0" presId="urn:microsoft.com/office/officeart/2005/8/layout/hierarchy4"/>
    <dgm:cxn modelId="{A8C0111A-74EE-49C7-A979-B0166757D232}" type="presParOf" srcId="{CC5CC3AE-C0FD-4814-B482-9A58E76E6905}" destId="{89F5913B-5088-4306-9397-3FCBDDB47CCC}" srcOrd="3" destOrd="0" presId="urn:microsoft.com/office/officeart/2005/8/layout/hierarchy4"/>
    <dgm:cxn modelId="{8C1C26EB-3F0D-48FA-B0B0-5E46F7995090}" type="presParOf" srcId="{CC5CC3AE-C0FD-4814-B482-9A58E76E6905}" destId="{D222FE36-B10D-4477-917A-D8420603A40D}" srcOrd="4" destOrd="0" presId="urn:microsoft.com/office/officeart/2005/8/layout/hierarchy4"/>
    <dgm:cxn modelId="{65504D1B-5A5A-4149-91CD-0D83EBA03316}" type="presParOf" srcId="{D222FE36-B10D-4477-917A-D8420603A40D}" destId="{84C2692B-F494-4E74-888C-9D6FAE5C3B67}" srcOrd="0" destOrd="0" presId="urn:microsoft.com/office/officeart/2005/8/layout/hierarchy4"/>
    <dgm:cxn modelId="{8B82E262-E7A2-4DDD-8B44-2B1CD7070E29}" type="presParOf" srcId="{D222FE36-B10D-4477-917A-D8420603A40D}" destId="{B6841881-D8B6-422F-8020-959A61545E79}" srcOrd="1" destOrd="0" presId="urn:microsoft.com/office/officeart/2005/8/layout/hierarchy4"/>
    <dgm:cxn modelId="{B839816C-BA1D-4F70-B2B0-42238FE5888C}" type="presParOf" srcId="{CC5CC3AE-C0FD-4814-B482-9A58E76E6905}" destId="{BFA17046-F6CB-441D-81C7-7BCD3BA1F27B}" srcOrd="5" destOrd="0" presId="urn:microsoft.com/office/officeart/2005/8/layout/hierarchy4"/>
    <dgm:cxn modelId="{DEF88A69-2558-4157-98D6-CF95DE3F6EA4}" type="presParOf" srcId="{CC5CC3AE-C0FD-4814-B482-9A58E76E6905}" destId="{EA9DE2A3-FBA3-4413-8C4E-EDDBC1134094}" srcOrd="6" destOrd="0" presId="urn:microsoft.com/office/officeart/2005/8/layout/hierarchy4"/>
    <dgm:cxn modelId="{3B21843C-572E-4DDB-833C-BE1DCFE7FF7E}" type="presParOf" srcId="{EA9DE2A3-FBA3-4413-8C4E-EDDBC1134094}" destId="{CD301083-58EE-4791-88E6-DD454EF16889}" srcOrd="0" destOrd="0" presId="urn:microsoft.com/office/officeart/2005/8/layout/hierarchy4"/>
    <dgm:cxn modelId="{CBF2B1EE-92BC-4D3B-BEA4-61058B614786}" type="presParOf" srcId="{EA9DE2A3-FBA3-4413-8C4E-EDDBC1134094}" destId="{7158D006-F1B5-4488-B544-5BB9DABC73F9}" srcOrd="1" destOrd="0" presId="urn:microsoft.com/office/officeart/2005/8/layout/hierarchy4"/>
    <dgm:cxn modelId="{0B10D238-91E9-4A95-82B0-80AC5660FFF2}" type="presParOf" srcId="{CC5CC3AE-C0FD-4814-B482-9A58E76E6905}" destId="{D01E8813-7C48-4C91-93E9-067639E8B96D}" srcOrd="7" destOrd="0" presId="urn:microsoft.com/office/officeart/2005/8/layout/hierarchy4"/>
    <dgm:cxn modelId="{9D40CB62-47E6-4D3E-AC29-482D3A9639A0}" type="presParOf" srcId="{CC5CC3AE-C0FD-4814-B482-9A58E76E6905}" destId="{3DB2C4B9-8372-49EE-B8C5-B2267B8E5445}" srcOrd="8" destOrd="0" presId="urn:microsoft.com/office/officeart/2005/8/layout/hierarchy4"/>
    <dgm:cxn modelId="{1B5FAF0B-DDB5-4028-B8F4-79C915B2DD2E}" type="presParOf" srcId="{3DB2C4B9-8372-49EE-B8C5-B2267B8E5445}" destId="{DC1C0FDC-5DF0-4563-810B-619AB47AB3A5}" srcOrd="0" destOrd="0" presId="urn:microsoft.com/office/officeart/2005/8/layout/hierarchy4"/>
    <dgm:cxn modelId="{417A4D35-EDD4-41C3-85E5-9610B0B5D115}" type="presParOf" srcId="{3DB2C4B9-8372-49EE-B8C5-B2267B8E5445}" destId="{9196C81E-1A9E-4F22-BE17-7525833A369F}" srcOrd="1" destOrd="0" presId="urn:microsoft.com/office/officeart/2005/8/layout/hierarchy4"/>
  </dgm:cxnLst>
  <dgm:bg/>
  <dgm:whole/>
</dgm:dataModel>
</file>

<file path=ppt/diagrams/data13.xml><?xml version="1.0" encoding="utf-8"?>
<dgm:dataModel xmlns:dgm="http://schemas.openxmlformats.org/drawingml/2006/diagram" xmlns:a="http://schemas.openxmlformats.org/drawingml/2006/main">
  <dgm:ptLst>
    <dgm:pt modelId="{80DEA274-0A4B-4A12-BC70-03D88091BD7B}" type="doc">
      <dgm:prSet loTypeId="urn:microsoft.com/office/officeart/2005/8/layout/vList2" loCatId="list" qsTypeId="urn:microsoft.com/office/officeart/2005/8/quickstyle/simple5" qsCatId="simple" csTypeId="urn:microsoft.com/office/officeart/2005/8/colors/colorful4" csCatId="colorful"/>
      <dgm:spPr/>
      <dgm:t>
        <a:bodyPr/>
        <a:lstStyle/>
        <a:p>
          <a:endParaRPr lang="en-GB"/>
        </a:p>
      </dgm:t>
    </dgm:pt>
    <dgm:pt modelId="{278F7450-8B0C-43F6-9B3C-2A53196D7C30}">
      <dgm:prSet/>
      <dgm:spPr/>
      <dgm:t>
        <a:bodyPr/>
        <a:lstStyle/>
        <a:p>
          <a:pPr rtl="0"/>
          <a:r>
            <a:rPr lang="en-GB" dirty="0" smtClean="0"/>
            <a:t>Insert 3D objects into video with a single click</a:t>
          </a:r>
          <a:endParaRPr lang="en-GB" dirty="0"/>
        </a:p>
      </dgm:t>
    </dgm:pt>
    <dgm:pt modelId="{68ECD737-6EE9-4972-A311-75347F713CCF}" type="parTrans" cxnId="{7E05589B-AE8F-435B-8C22-20728756A1A6}">
      <dgm:prSet/>
      <dgm:spPr/>
      <dgm:t>
        <a:bodyPr/>
        <a:lstStyle/>
        <a:p>
          <a:endParaRPr lang="en-GB"/>
        </a:p>
      </dgm:t>
    </dgm:pt>
    <dgm:pt modelId="{AA0580BA-F80E-46DF-AE03-BC8864C6F7BC}" type="sibTrans" cxnId="{7E05589B-AE8F-435B-8C22-20728756A1A6}">
      <dgm:prSet/>
      <dgm:spPr/>
      <dgm:t>
        <a:bodyPr/>
        <a:lstStyle/>
        <a:p>
          <a:endParaRPr lang="en-GB"/>
        </a:p>
      </dgm:t>
    </dgm:pt>
    <dgm:pt modelId="{A3A3D318-26EA-4C6F-BFA7-22FB6C2CC7EE}">
      <dgm:prSet/>
      <dgm:spPr/>
      <dgm:t>
        <a:bodyPr/>
        <a:lstStyle/>
        <a:p>
          <a:pPr rtl="0"/>
          <a:r>
            <a:rPr lang="en-GB" dirty="0" smtClean="0"/>
            <a:t>Interactively position them using simple 2D tools</a:t>
          </a:r>
          <a:endParaRPr lang="en-GB" dirty="0"/>
        </a:p>
      </dgm:t>
    </dgm:pt>
    <dgm:pt modelId="{7EA96053-95D4-4F06-8DFB-445E8B8DA2DE}" type="parTrans" cxnId="{6C62F9F3-C7A2-498F-A992-4417B87370C8}">
      <dgm:prSet/>
      <dgm:spPr/>
      <dgm:t>
        <a:bodyPr/>
        <a:lstStyle/>
        <a:p>
          <a:endParaRPr lang="en-GB"/>
        </a:p>
      </dgm:t>
    </dgm:pt>
    <dgm:pt modelId="{285D812E-6CEC-4085-8C0B-FE39DAACBF59}" type="sibTrans" cxnId="{6C62F9F3-C7A2-498F-A992-4417B87370C8}">
      <dgm:prSet/>
      <dgm:spPr/>
      <dgm:t>
        <a:bodyPr/>
        <a:lstStyle/>
        <a:p>
          <a:endParaRPr lang="en-GB"/>
        </a:p>
      </dgm:t>
    </dgm:pt>
    <dgm:pt modelId="{78063F76-4B23-4A5A-B913-DB25EAADE578}">
      <dgm:prSet/>
      <dgm:spPr/>
      <dgm:t>
        <a:bodyPr/>
        <a:lstStyle/>
        <a:p>
          <a:pPr rtl="0"/>
          <a:r>
            <a:rPr lang="en-GB" dirty="0" smtClean="0"/>
            <a:t>Depth at each pixel is computed on the GPU</a:t>
          </a:r>
          <a:endParaRPr lang="en-GB" dirty="0"/>
        </a:p>
      </dgm:t>
    </dgm:pt>
    <dgm:pt modelId="{39A574BC-88AC-42D8-ABDD-C116997F4F25}" type="parTrans" cxnId="{E3C4CE55-B692-41E2-9FBB-9DED6B00932F}">
      <dgm:prSet/>
      <dgm:spPr/>
      <dgm:t>
        <a:bodyPr/>
        <a:lstStyle/>
        <a:p>
          <a:endParaRPr lang="en-GB"/>
        </a:p>
      </dgm:t>
    </dgm:pt>
    <dgm:pt modelId="{0DA010A0-8336-48FB-8641-8916FAD9CF99}" type="sibTrans" cxnId="{E3C4CE55-B692-41E2-9FBB-9DED6B00932F}">
      <dgm:prSet/>
      <dgm:spPr/>
      <dgm:t>
        <a:bodyPr/>
        <a:lstStyle/>
        <a:p>
          <a:endParaRPr lang="en-GB"/>
        </a:p>
      </dgm:t>
    </dgm:pt>
    <dgm:pt modelId="{CBF88FCD-BF27-4E08-824E-BACE97704F9C}">
      <dgm:prSet/>
      <dgm:spPr/>
      <dgm:t>
        <a:bodyPr/>
        <a:lstStyle/>
        <a:p>
          <a:pPr rtl="0"/>
          <a:r>
            <a:rPr lang="en-GB" dirty="0" smtClean="0"/>
            <a:t>Partial occlusion possible</a:t>
          </a:r>
          <a:endParaRPr lang="en-GB" dirty="0"/>
        </a:p>
      </dgm:t>
    </dgm:pt>
    <dgm:pt modelId="{0E77AC94-EEDA-4B7F-A432-DEA27CF26D9B}" type="parTrans" cxnId="{B2DED04F-DE29-478B-9021-A51A507FF544}">
      <dgm:prSet/>
      <dgm:spPr/>
      <dgm:t>
        <a:bodyPr/>
        <a:lstStyle/>
        <a:p>
          <a:endParaRPr lang="en-GB"/>
        </a:p>
      </dgm:t>
    </dgm:pt>
    <dgm:pt modelId="{BF17FBD4-07C6-4D03-8E2E-A439B2CBB274}" type="sibTrans" cxnId="{B2DED04F-DE29-478B-9021-A51A507FF544}">
      <dgm:prSet/>
      <dgm:spPr/>
      <dgm:t>
        <a:bodyPr/>
        <a:lstStyle/>
        <a:p>
          <a:endParaRPr lang="en-GB"/>
        </a:p>
      </dgm:t>
    </dgm:pt>
    <dgm:pt modelId="{F3AF38A6-78E4-4C5D-9B34-29F82525DCDF}" type="pres">
      <dgm:prSet presAssocID="{80DEA274-0A4B-4A12-BC70-03D88091BD7B}" presName="linear" presStyleCnt="0">
        <dgm:presLayoutVars>
          <dgm:animLvl val="lvl"/>
          <dgm:resizeHandles val="exact"/>
        </dgm:presLayoutVars>
      </dgm:prSet>
      <dgm:spPr/>
      <dgm:t>
        <a:bodyPr/>
        <a:lstStyle/>
        <a:p>
          <a:endParaRPr lang="en-GB"/>
        </a:p>
      </dgm:t>
    </dgm:pt>
    <dgm:pt modelId="{3B2C5FCE-3402-45A2-981D-85A762E30E72}" type="pres">
      <dgm:prSet presAssocID="{278F7450-8B0C-43F6-9B3C-2A53196D7C30}" presName="parentText" presStyleLbl="node1" presStyleIdx="0" presStyleCnt="4">
        <dgm:presLayoutVars>
          <dgm:chMax val="0"/>
          <dgm:bulletEnabled val="1"/>
        </dgm:presLayoutVars>
      </dgm:prSet>
      <dgm:spPr/>
      <dgm:t>
        <a:bodyPr/>
        <a:lstStyle/>
        <a:p>
          <a:endParaRPr lang="en-GB"/>
        </a:p>
      </dgm:t>
    </dgm:pt>
    <dgm:pt modelId="{1C18870E-AF89-42AA-BAA6-75EC66E29A4B}" type="pres">
      <dgm:prSet presAssocID="{AA0580BA-F80E-46DF-AE03-BC8864C6F7BC}" presName="spacer" presStyleCnt="0"/>
      <dgm:spPr/>
    </dgm:pt>
    <dgm:pt modelId="{337F0F0F-AFD5-49C2-8991-6C14197BBD95}" type="pres">
      <dgm:prSet presAssocID="{A3A3D318-26EA-4C6F-BFA7-22FB6C2CC7EE}" presName="parentText" presStyleLbl="node1" presStyleIdx="1" presStyleCnt="4">
        <dgm:presLayoutVars>
          <dgm:chMax val="0"/>
          <dgm:bulletEnabled val="1"/>
        </dgm:presLayoutVars>
      </dgm:prSet>
      <dgm:spPr/>
      <dgm:t>
        <a:bodyPr/>
        <a:lstStyle/>
        <a:p>
          <a:endParaRPr lang="en-GB"/>
        </a:p>
      </dgm:t>
    </dgm:pt>
    <dgm:pt modelId="{C8C2AF0F-FCCA-4F4D-BD19-8485A8E2A573}" type="pres">
      <dgm:prSet presAssocID="{285D812E-6CEC-4085-8C0B-FE39DAACBF59}" presName="spacer" presStyleCnt="0"/>
      <dgm:spPr/>
    </dgm:pt>
    <dgm:pt modelId="{76C7465C-67C4-43CA-A5E5-43DDAE22A7CD}" type="pres">
      <dgm:prSet presAssocID="{78063F76-4B23-4A5A-B913-DB25EAADE578}" presName="parentText" presStyleLbl="node1" presStyleIdx="2" presStyleCnt="4">
        <dgm:presLayoutVars>
          <dgm:chMax val="0"/>
          <dgm:bulletEnabled val="1"/>
        </dgm:presLayoutVars>
      </dgm:prSet>
      <dgm:spPr/>
      <dgm:t>
        <a:bodyPr/>
        <a:lstStyle/>
        <a:p>
          <a:endParaRPr lang="en-GB"/>
        </a:p>
      </dgm:t>
    </dgm:pt>
    <dgm:pt modelId="{F90210D0-AFB8-44A7-8ADD-F0300B56F316}" type="pres">
      <dgm:prSet presAssocID="{0DA010A0-8336-48FB-8641-8916FAD9CF99}" presName="spacer" presStyleCnt="0"/>
      <dgm:spPr/>
    </dgm:pt>
    <dgm:pt modelId="{C141FDA0-E5D1-4350-8FC9-0E4330C190C8}" type="pres">
      <dgm:prSet presAssocID="{CBF88FCD-BF27-4E08-824E-BACE97704F9C}" presName="parentText" presStyleLbl="node1" presStyleIdx="3" presStyleCnt="4">
        <dgm:presLayoutVars>
          <dgm:chMax val="0"/>
          <dgm:bulletEnabled val="1"/>
        </dgm:presLayoutVars>
      </dgm:prSet>
      <dgm:spPr/>
      <dgm:t>
        <a:bodyPr/>
        <a:lstStyle/>
        <a:p>
          <a:endParaRPr lang="en-GB"/>
        </a:p>
      </dgm:t>
    </dgm:pt>
  </dgm:ptLst>
  <dgm:cxnLst>
    <dgm:cxn modelId="{D0E8A5F4-33C7-43BC-AC8A-4E29EF2AB2D9}" type="presOf" srcId="{278F7450-8B0C-43F6-9B3C-2A53196D7C30}" destId="{3B2C5FCE-3402-45A2-981D-85A762E30E72}" srcOrd="0" destOrd="0" presId="urn:microsoft.com/office/officeart/2005/8/layout/vList2"/>
    <dgm:cxn modelId="{7E05589B-AE8F-435B-8C22-20728756A1A6}" srcId="{80DEA274-0A4B-4A12-BC70-03D88091BD7B}" destId="{278F7450-8B0C-43F6-9B3C-2A53196D7C30}" srcOrd="0" destOrd="0" parTransId="{68ECD737-6EE9-4972-A311-75347F713CCF}" sibTransId="{AA0580BA-F80E-46DF-AE03-BC8864C6F7BC}"/>
    <dgm:cxn modelId="{A46A800A-FEC0-4070-AE8D-AFC8096F0B2E}" type="presOf" srcId="{A3A3D318-26EA-4C6F-BFA7-22FB6C2CC7EE}" destId="{337F0F0F-AFD5-49C2-8991-6C14197BBD95}" srcOrd="0" destOrd="0" presId="urn:microsoft.com/office/officeart/2005/8/layout/vList2"/>
    <dgm:cxn modelId="{6C62F9F3-C7A2-498F-A992-4417B87370C8}" srcId="{80DEA274-0A4B-4A12-BC70-03D88091BD7B}" destId="{A3A3D318-26EA-4C6F-BFA7-22FB6C2CC7EE}" srcOrd="1" destOrd="0" parTransId="{7EA96053-95D4-4F06-8DFB-445E8B8DA2DE}" sibTransId="{285D812E-6CEC-4085-8C0B-FE39DAACBF59}"/>
    <dgm:cxn modelId="{C56D7FB5-399D-455F-B110-AD68E3B09971}" type="presOf" srcId="{78063F76-4B23-4A5A-B913-DB25EAADE578}" destId="{76C7465C-67C4-43CA-A5E5-43DDAE22A7CD}" srcOrd="0" destOrd="0" presId="urn:microsoft.com/office/officeart/2005/8/layout/vList2"/>
    <dgm:cxn modelId="{B2DED04F-DE29-478B-9021-A51A507FF544}" srcId="{80DEA274-0A4B-4A12-BC70-03D88091BD7B}" destId="{CBF88FCD-BF27-4E08-824E-BACE97704F9C}" srcOrd="3" destOrd="0" parTransId="{0E77AC94-EEDA-4B7F-A432-DEA27CF26D9B}" sibTransId="{BF17FBD4-07C6-4D03-8E2E-A439B2CBB274}"/>
    <dgm:cxn modelId="{AB24A044-5119-4610-85D3-95BEA82FBFDF}" type="presOf" srcId="{80DEA274-0A4B-4A12-BC70-03D88091BD7B}" destId="{F3AF38A6-78E4-4C5D-9B34-29F82525DCDF}" srcOrd="0" destOrd="0" presId="urn:microsoft.com/office/officeart/2005/8/layout/vList2"/>
    <dgm:cxn modelId="{E3C4CE55-B692-41E2-9FBB-9DED6B00932F}" srcId="{80DEA274-0A4B-4A12-BC70-03D88091BD7B}" destId="{78063F76-4B23-4A5A-B913-DB25EAADE578}" srcOrd="2" destOrd="0" parTransId="{39A574BC-88AC-42D8-ABDD-C116997F4F25}" sibTransId="{0DA010A0-8336-48FB-8641-8916FAD9CF99}"/>
    <dgm:cxn modelId="{06E02E90-DE81-4154-B3DE-08EE1EC4A4ED}" type="presOf" srcId="{CBF88FCD-BF27-4E08-824E-BACE97704F9C}" destId="{C141FDA0-E5D1-4350-8FC9-0E4330C190C8}" srcOrd="0" destOrd="0" presId="urn:microsoft.com/office/officeart/2005/8/layout/vList2"/>
    <dgm:cxn modelId="{25332893-CE12-45B3-A32B-A67353424E70}" type="presParOf" srcId="{F3AF38A6-78E4-4C5D-9B34-29F82525DCDF}" destId="{3B2C5FCE-3402-45A2-981D-85A762E30E72}" srcOrd="0" destOrd="0" presId="urn:microsoft.com/office/officeart/2005/8/layout/vList2"/>
    <dgm:cxn modelId="{0D377584-6775-4021-93B9-BEEC16B018DB}" type="presParOf" srcId="{F3AF38A6-78E4-4C5D-9B34-29F82525DCDF}" destId="{1C18870E-AF89-42AA-BAA6-75EC66E29A4B}" srcOrd="1" destOrd="0" presId="urn:microsoft.com/office/officeart/2005/8/layout/vList2"/>
    <dgm:cxn modelId="{C5A8FFDD-2FF0-4705-BDDA-96B025733F31}" type="presParOf" srcId="{F3AF38A6-78E4-4C5D-9B34-29F82525DCDF}" destId="{337F0F0F-AFD5-49C2-8991-6C14197BBD95}" srcOrd="2" destOrd="0" presId="urn:microsoft.com/office/officeart/2005/8/layout/vList2"/>
    <dgm:cxn modelId="{9BABBC0B-21B0-4429-919A-1FD866081B2D}" type="presParOf" srcId="{F3AF38A6-78E4-4C5D-9B34-29F82525DCDF}" destId="{C8C2AF0F-FCCA-4F4D-BD19-8485A8E2A573}" srcOrd="3" destOrd="0" presId="urn:microsoft.com/office/officeart/2005/8/layout/vList2"/>
    <dgm:cxn modelId="{AD70C0A1-D436-43C2-A50B-8D5A31B87ACF}" type="presParOf" srcId="{F3AF38A6-78E4-4C5D-9B34-29F82525DCDF}" destId="{76C7465C-67C4-43CA-A5E5-43DDAE22A7CD}" srcOrd="4" destOrd="0" presId="urn:microsoft.com/office/officeart/2005/8/layout/vList2"/>
    <dgm:cxn modelId="{62F1C24D-EBA8-4648-8EC0-7B8B39627F31}" type="presParOf" srcId="{F3AF38A6-78E4-4C5D-9B34-29F82525DCDF}" destId="{F90210D0-AFB8-44A7-8ADD-F0300B56F316}" srcOrd="5" destOrd="0" presId="urn:microsoft.com/office/officeart/2005/8/layout/vList2"/>
    <dgm:cxn modelId="{D7B115FB-5DCD-41F3-8077-EE3C05AF77D9}" type="presParOf" srcId="{F3AF38A6-78E4-4C5D-9B34-29F82525DCDF}" destId="{C141FDA0-E5D1-4350-8FC9-0E4330C190C8}" srcOrd="6" destOrd="0" presId="urn:microsoft.com/office/officeart/2005/8/layout/vList2"/>
  </dgm:cxnLst>
  <dgm:bg/>
  <dgm:whole/>
</dgm:dataModel>
</file>

<file path=ppt/diagrams/data14.xml><?xml version="1.0" encoding="utf-8"?>
<dgm:dataModel xmlns:dgm="http://schemas.openxmlformats.org/drawingml/2006/diagram" xmlns:a="http://schemas.openxmlformats.org/drawingml/2006/main">
  <dgm:ptLst>
    <dgm:pt modelId="{6C73B8CE-FEF9-4FB4-BF00-080FFA4EFC18}" type="doc">
      <dgm:prSet loTypeId="urn:microsoft.com/office/officeart/2005/8/layout/pList2" loCatId="list" qsTypeId="urn:microsoft.com/office/officeart/2005/8/quickstyle/simple5" qsCatId="simple" csTypeId="urn:microsoft.com/office/officeart/2005/8/colors/accent1_2" csCatId="accent1" phldr="1"/>
      <dgm:spPr/>
      <dgm:t>
        <a:bodyPr/>
        <a:lstStyle/>
        <a:p>
          <a:endParaRPr lang="en-GB"/>
        </a:p>
      </dgm:t>
    </dgm:pt>
    <dgm:pt modelId="{3230C400-E825-493F-A55C-3ABC6561777F}">
      <dgm:prSet/>
      <dgm:spPr/>
      <dgm:t>
        <a:bodyPr/>
        <a:lstStyle/>
        <a:p>
          <a:pPr rtl="0"/>
          <a:r>
            <a:rPr lang="en-GB" dirty="0" smtClean="0"/>
            <a:t>Problem</a:t>
          </a:r>
          <a:endParaRPr lang="en-GB" dirty="0"/>
        </a:p>
      </dgm:t>
    </dgm:pt>
    <dgm:pt modelId="{B409A441-A1B8-4D0D-B2D7-77CC95B9A11F}" type="parTrans" cxnId="{B1F94BC7-AB57-4736-99B3-AE01AD0BE30A}">
      <dgm:prSet/>
      <dgm:spPr/>
      <dgm:t>
        <a:bodyPr/>
        <a:lstStyle/>
        <a:p>
          <a:endParaRPr lang="en-GB"/>
        </a:p>
      </dgm:t>
    </dgm:pt>
    <dgm:pt modelId="{A7623ED5-BAEE-4F97-BD35-DA606F8D8867}" type="sibTrans" cxnId="{B1F94BC7-AB57-4736-99B3-AE01AD0BE30A}">
      <dgm:prSet/>
      <dgm:spPr/>
      <dgm:t>
        <a:bodyPr/>
        <a:lstStyle/>
        <a:p>
          <a:endParaRPr lang="en-GB"/>
        </a:p>
      </dgm:t>
    </dgm:pt>
    <dgm:pt modelId="{02384FE5-FC2A-4D5B-AC7C-E968E9907DE8}">
      <dgm:prSet/>
      <dgm:spPr/>
      <dgm:t>
        <a:bodyPr/>
        <a:lstStyle/>
        <a:p>
          <a:pPr rtl="0"/>
          <a:r>
            <a:rPr lang="en-GB" dirty="0" smtClean="0"/>
            <a:t>Match outcomes between arbitrary number of teams and players per team</a:t>
          </a:r>
          <a:endParaRPr lang="en-GB" dirty="0"/>
        </a:p>
      </dgm:t>
    </dgm:pt>
    <dgm:pt modelId="{095280E8-A5D5-4127-A4EF-8F8DAB19127B}" type="parTrans" cxnId="{96D3629C-5F6C-4449-BB9D-13B656A77000}">
      <dgm:prSet/>
      <dgm:spPr/>
      <dgm:t>
        <a:bodyPr/>
        <a:lstStyle/>
        <a:p>
          <a:endParaRPr lang="en-GB"/>
        </a:p>
      </dgm:t>
    </dgm:pt>
    <dgm:pt modelId="{E915D201-FF2D-4BDA-9FED-40F9C8624989}" type="sibTrans" cxnId="{96D3629C-5F6C-4449-BB9D-13B656A77000}">
      <dgm:prSet/>
      <dgm:spPr/>
      <dgm:t>
        <a:bodyPr/>
        <a:lstStyle/>
        <a:p>
          <a:endParaRPr lang="en-GB"/>
        </a:p>
      </dgm:t>
    </dgm:pt>
    <dgm:pt modelId="{EE46C1C3-6A3D-425E-81E8-E0BBA3FA8407}">
      <dgm:prSet/>
      <dgm:spPr/>
      <dgm:t>
        <a:bodyPr/>
        <a:lstStyle/>
        <a:p>
          <a:pPr rtl="0"/>
          <a:r>
            <a:rPr lang="en-GB" dirty="0" smtClean="0"/>
            <a:t>Partial orderings into global orderings</a:t>
          </a:r>
          <a:endParaRPr lang="en-GB" dirty="0"/>
        </a:p>
      </dgm:t>
    </dgm:pt>
    <dgm:pt modelId="{95DE6E8D-7AA8-4882-B586-44D2F0FFD1B9}" type="parTrans" cxnId="{1C57D29B-BF80-4052-B366-6A72AD388052}">
      <dgm:prSet/>
      <dgm:spPr/>
      <dgm:t>
        <a:bodyPr/>
        <a:lstStyle/>
        <a:p>
          <a:endParaRPr lang="en-GB"/>
        </a:p>
      </dgm:t>
    </dgm:pt>
    <dgm:pt modelId="{763906CD-D580-4492-86A1-037635CB5303}" type="sibTrans" cxnId="{1C57D29B-BF80-4052-B366-6A72AD388052}">
      <dgm:prSet/>
      <dgm:spPr/>
      <dgm:t>
        <a:bodyPr/>
        <a:lstStyle/>
        <a:p>
          <a:endParaRPr lang="en-GB"/>
        </a:p>
      </dgm:t>
    </dgm:pt>
    <dgm:pt modelId="{86B57605-FBBE-489C-A97E-A8F3C3A77FE9}">
      <dgm:prSet/>
      <dgm:spPr/>
      <dgm:t>
        <a:bodyPr/>
        <a:lstStyle/>
        <a:p>
          <a:pPr rtl="0"/>
          <a:r>
            <a:rPr lang="en-GB" dirty="0" smtClean="0"/>
            <a:t>Fair competitive matchmaking</a:t>
          </a:r>
          <a:endParaRPr lang="en-GB" dirty="0"/>
        </a:p>
      </dgm:t>
    </dgm:pt>
    <dgm:pt modelId="{679F5815-73DB-4A42-8742-B5C11161E247}" type="parTrans" cxnId="{3ABD5B22-AB65-48C2-AD7D-C9995B27E570}">
      <dgm:prSet/>
      <dgm:spPr/>
      <dgm:t>
        <a:bodyPr/>
        <a:lstStyle/>
        <a:p>
          <a:endParaRPr lang="en-GB"/>
        </a:p>
      </dgm:t>
    </dgm:pt>
    <dgm:pt modelId="{7E1F7601-93EC-4E9D-AA14-95844A497060}" type="sibTrans" cxnId="{3ABD5B22-AB65-48C2-AD7D-C9995B27E570}">
      <dgm:prSet/>
      <dgm:spPr/>
      <dgm:t>
        <a:bodyPr/>
        <a:lstStyle/>
        <a:p>
          <a:endParaRPr lang="en-GB"/>
        </a:p>
      </dgm:t>
    </dgm:pt>
    <dgm:pt modelId="{778884E2-8311-442F-8089-3DBDDCD1E19C}">
      <dgm:prSet/>
      <dgm:spPr/>
      <dgm:t>
        <a:bodyPr/>
        <a:lstStyle/>
        <a:p>
          <a:pPr rtl="0"/>
          <a:r>
            <a:rPr lang="en-GB" dirty="0" smtClean="0"/>
            <a:t>Solution</a:t>
          </a:r>
          <a:endParaRPr lang="en-GB" dirty="0"/>
        </a:p>
      </dgm:t>
    </dgm:pt>
    <dgm:pt modelId="{59320F16-CA27-45FE-8516-F48FF2BF0F52}" type="parTrans" cxnId="{8668FBFD-B1EC-4AA4-8848-2707FB6C7B1C}">
      <dgm:prSet/>
      <dgm:spPr/>
      <dgm:t>
        <a:bodyPr/>
        <a:lstStyle/>
        <a:p>
          <a:endParaRPr lang="en-GB"/>
        </a:p>
      </dgm:t>
    </dgm:pt>
    <dgm:pt modelId="{EE318F6D-893F-46B0-9361-AB7F0051E41F}" type="sibTrans" cxnId="{8668FBFD-B1EC-4AA4-8848-2707FB6C7B1C}">
      <dgm:prSet/>
      <dgm:spPr/>
      <dgm:t>
        <a:bodyPr/>
        <a:lstStyle/>
        <a:p>
          <a:endParaRPr lang="en-GB"/>
        </a:p>
      </dgm:t>
    </dgm:pt>
    <dgm:pt modelId="{DA418941-9A0E-4F17-98A6-BC1B844A9836}">
      <dgm:prSet/>
      <dgm:spPr/>
      <dgm:t>
        <a:bodyPr/>
        <a:lstStyle/>
        <a:p>
          <a:pPr rtl="0"/>
          <a:r>
            <a:rPr lang="en-GB" dirty="0" smtClean="0"/>
            <a:t>Probabilistic model of match outcomes and skill</a:t>
          </a:r>
          <a:endParaRPr lang="en-GB" dirty="0"/>
        </a:p>
      </dgm:t>
    </dgm:pt>
    <dgm:pt modelId="{0300A04B-5152-4685-9D0F-219F62FE8705}" type="parTrans" cxnId="{48E42CA7-BCEC-4C64-8F52-EF43BCDA5AFF}">
      <dgm:prSet/>
      <dgm:spPr/>
      <dgm:t>
        <a:bodyPr/>
        <a:lstStyle/>
        <a:p>
          <a:endParaRPr lang="en-GB"/>
        </a:p>
      </dgm:t>
    </dgm:pt>
    <dgm:pt modelId="{9AABD9F7-2E80-4E7B-8F1F-38642A1B0AC9}" type="sibTrans" cxnId="{48E42CA7-BCEC-4C64-8F52-EF43BCDA5AFF}">
      <dgm:prSet/>
      <dgm:spPr/>
      <dgm:t>
        <a:bodyPr/>
        <a:lstStyle/>
        <a:p>
          <a:endParaRPr lang="en-GB"/>
        </a:p>
      </dgm:t>
    </dgm:pt>
    <dgm:pt modelId="{7A88400D-F904-45BA-97C9-41C3A4784C4E}">
      <dgm:prSet/>
      <dgm:spPr/>
      <dgm:t>
        <a:bodyPr/>
        <a:lstStyle/>
        <a:p>
          <a:pPr rtl="0"/>
          <a:r>
            <a:rPr lang="en-GB" dirty="0" smtClean="0"/>
            <a:t>Efficient Bayesian inference </a:t>
          </a:r>
          <a:endParaRPr lang="en-GB" dirty="0"/>
        </a:p>
      </dgm:t>
    </dgm:pt>
    <dgm:pt modelId="{0D928007-94AF-4558-9A8A-D4BA89CB4A55}" type="parTrans" cxnId="{EAD7BEA1-963B-4782-BC28-523E5AB9B74E}">
      <dgm:prSet/>
      <dgm:spPr/>
      <dgm:t>
        <a:bodyPr/>
        <a:lstStyle/>
        <a:p>
          <a:endParaRPr lang="en-GB"/>
        </a:p>
      </dgm:t>
    </dgm:pt>
    <dgm:pt modelId="{3085397F-9018-4E0B-91FD-A261595545E2}" type="sibTrans" cxnId="{EAD7BEA1-963B-4782-BC28-523E5AB9B74E}">
      <dgm:prSet/>
      <dgm:spPr/>
      <dgm:t>
        <a:bodyPr/>
        <a:lstStyle/>
        <a:p>
          <a:endParaRPr lang="en-GB"/>
        </a:p>
      </dgm:t>
    </dgm:pt>
    <dgm:pt modelId="{132AFD5E-EA83-4676-8EE8-11C424EA4C94}">
      <dgm:prSet/>
      <dgm:spPr/>
      <dgm:t>
        <a:bodyPr/>
        <a:lstStyle/>
        <a:p>
          <a:pPr rtl="0"/>
          <a:r>
            <a:rPr lang="en-GB" dirty="0" smtClean="0"/>
            <a:t>Generalisation of Chess ranking algorithm ELO</a:t>
          </a:r>
          <a:endParaRPr lang="en-GB" dirty="0"/>
        </a:p>
      </dgm:t>
    </dgm:pt>
    <dgm:pt modelId="{EB98ED48-239C-4E14-9314-FE667702FE43}" type="parTrans" cxnId="{EE2B8B50-5D00-448D-BD87-A97363CDC96C}">
      <dgm:prSet/>
      <dgm:spPr/>
      <dgm:t>
        <a:bodyPr/>
        <a:lstStyle/>
        <a:p>
          <a:endParaRPr lang="en-GB"/>
        </a:p>
      </dgm:t>
    </dgm:pt>
    <dgm:pt modelId="{A4606404-3BA6-494B-BD10-B046A98FBA25}" type="sibTrans" cxnId="{EE2B8B50-5D00-448D-BD87-A97363CDC96C}">
      <dgm:prSet/>
      <dgm:spPr/>
      <dgm:t>
        <a:bodyPr/>
        <a:lstStyle/>
        <a:p>
          <a:endParaRPr lang="en-GB"/>
        </a:p>
      </dgm:t>
    </dgm:pt>
    <dgm:pt modelId="{B9CC19B6-42D9-46A2-BFC1-BFB50FF2B183}">
      <dgm:prSet/>
      <dgm:spPr/>
      <dgm:t>
        <a:bodyPr/>
        <a:lstStyle/>
        <a:p>
          <a:pPr rtl="0"/>
          <a:r>
            <a:rPr lang="en-GB" dirty="0" smtClean="0"/>
            <a:t>Application</a:t>
          </a:r>
          <a:endParaRPr lang="en-GB" dirty="0"/>
        </a:p>
      </dgm:t>
    </dgm:pt>
    <dgm:pt modelId="{EEE41920-F1EF-495B-906B-F978EF89ADAD}" type="parTrans" cxnId="{CC12212F-54EC-4E6D-8D2C-322EEDDD28E9}">
      <dgm:prSet/>
      <dgm:spPr/>
      <dgm:t>
        <a:bodyPr/>
        <a:lstStyle/>
        <a:p>
          <a:endParaRPr lang="en-GB"/>
        </a:p>
      </dgm:t>
    </dgm:pt>
    <dgm:pt modelId="{DDCAF2C4-78C3-43A2-BED3-C7DC07877446}" type="sibTrans" cxnId="{CC12212F-54EC-4E6D-8D2C-322EEDDD28E9}">
      <dgm:prSet/>
      <dgm:spPr/>
      <dgm:t>
        <a:bodyPr/>
        <a:lstStyle/>
        <a:p>
          <a:endParaRPr lang="en-GB"/>
        </a:p>
      </dgm:t>
    </dgm:pt>
    <dgm:pt modelId="{8C783BD2-8233-49FF-BA8F-A6F21CDF3519}">
      <dgm:prSet/>
      <dgm:spPr/>
      <dgm:t>
        <a:bodyPr/>
        <a:lstStyle/>
        <a:p>
          <a:pPr rtl="0"/>
          <a:r>
            <a:rPr lang="en-GB" dirty="0" smtClean="0"/>
            <a:t>Xbox 360 Live </a:t>
          </a:r>
          <a:endParaRPr lang="en-GB" dirty="0"/>
        </a:p>
      </dgm:t>
    </dgm:pt>
    <dgm:pt modelId="{39F493FE-9E3C-4BF8-94F9-4E7241CE85BB}" type="parTrans" cxnId="{5A630C2C-0B10-48DB-BD6B-DB319760608A}">
      <dgm:prSet/>
      <dgm:spPr/>
      <dgm:t>
        <a:bodyPr/>
        <a:lstStyle/>
        <a:p>
          <a:endParaRPr lang="en-GB"/>
        </a:p>
      </dgm:t>
    </dgm:pt>
    <dgm:pt modelId="{57C2FAFF-3ADF-469B-B2EA-D389F41D5299}" type="sibTrans" cxnId="{5A630C2C-0B10-48DB-BD6B-DB319760608A}">
      <dgm:prSet/>
      <dgm:spPr/>
      <dgm:t>
        <a:bodyPr/>
        <a:lstStyle/>
        <a:p>
          <a:endParaRPr lang="en-GB"/>
        </a:p>
      </dgm:t>
    </dgm:pt>
    <dgm:pt modelId="{2B2A92B7-9B87-4634-8AFD-88520F97E294}">
      <dgm:prSet/>
      <dgm:spPr/>
      <dgm:t>
        <a:bodyPr/>
        <a:lstStyle/>
        <a:p>
          <a:pPr rtl="0"/>
          <a:r>
            <a:rPr lang="en-GB" dirty="0" smtClean="0"/>
            <a:t>Halo 3 </a:t>
          </a:r>
          <a:endParaRPr lang="en-GB" dirty="0"/>
        </a:p>
      </dgm:t>
    </dgm:pt>
    <dgm:pt modelId="{85213006-4EE1-488B-BE80-E3ACAFAB6CE8}" type="parTrans" cxnId="{5B84FFA9-B29E-43DF-906C-903F0B65AC30}">
      <dgm:prSet/>
      <dgm:spPr/>
      <dgm:t>
        <a:bodyPr/>
        <a:lstStyle/>
        <a:p>
          <a:endParaRPr lang="en-GB"/>
        </a:p>
      </dgm:t>
    </dgm:pt>
    <dgm:pt modelId="{0DE74E9C-C04C-4A61-897C-F3C458C558EF}" type="sibTrans" cxnId="{5B84FFA9-B29E-43DF-906C-903F0B65AC30}">
      <dgm:prSet/>
      <dgm:spPr/>
      <dgm:t>
        <a:bodyPr/>
        <a:lstStyle/>
        <a:p>
          <a:endParaRPr lang="en-GB"/>
        </a:p>
      </dgm:t>
    </dgm:pt>
    <dgm:pt modelId="{50B82C42-8920-4EDC-A29B-9387C7120FC4}">
      <dgm:prSet/>
      <dgm:spPr/>
      <dgm:t>
        <a:bodyPr/>
        <a:lstStyle/>
        <a:p>
          <a:pPr rtl="0"/>
          <a:r>
            <a:rPr lang="en-GB" dirty="0" smtClean="0"/>
            <a:t>Revisiting the history of Chess</a:t>
          </a:r>
          <a:endParaRPr lang="en-GB" dirty="0"/>
        </a:p>
      </dgm:t>
    </dgm:pt>
    <dgm:pt modelId="{533B64AA-6384-4012-A514-BCAB7DD6D349}" type="parTrans" cxnId="{14E33323-D426-449E-ACB9-15F8DCFBDE85}">
      <dgm:prSet/>
      <dgm:spPr/>
      <dgm:t>
        <a:bodyPr/>
        <a:lstStyle/>
        <a:p>
          <a:endParaRPr lang="en-GB"/>
        </a:p>
      </dgm:t>
    </dgm:pt>
    <dgm:pt modelId="{E6EF9BA6-75ED-438A-81A9-923C35B546A2}" type="sibTrans" cxnId="{14E33323-D426-449E-ACB9-15F8DCFBDE85}">
      <dgm:prSet/>
      <dgm:spPr/>
      <dgm:t>
        <a:bodyPr/>
        <a:lstStyle/>
        <a:p>
          <a:endParaRPr lang="en-GB"/>
        </a:p>
      </dgm:t>
    </dgm:pt>
    <dgm:pt modelId="{88DB5885-6805-4056-BDDA-58DC9C08D28F}">
      <dgm:prSet/>
      <dgm:spPr/>
      <dgm:t>
        <a:bodyPr/>
        <a:lstStyle/>
        <a:p>
          <a:pPr rtl="0"/>
          <a:r>
            <a:rPr lang="en-GB" dirty="0" smtClean="0"/>
            <a:t>&gt;10 matches created every second by </a:t>
          </a:r>
          <a:r>
            <a:rPr lang="en-GB" dirty="0" err="1" smtClean="0"/>
            <a:t>TrueSkill</a:t>
          </a:r>
          <a:r>
            <a:rPr lang="en-GB" dirty="0" smtClean="0"/>
            <a:t>!</a:t>
          </a:r>
          <a:endParaRPr lang="en-GB" dirty="0"/>
        </a:p>
      </dgm:t>
    </dgm:pt>
    <dgm:pt modelId="{BDF16F9E-6FAC-4E53-B29A-1001834CF038}" type="parTrans" cxnId="{C754712C-F36A-4551-B20F-B05F46A7F624}">
      <dgm:prSet/>
      <dgm:spPr/>
    </dgm:pt>
    <dgm:pt modelId="{C9D42101-D0E5-4BEA-AE4B-62DF704FEAFE}" type="sibTrans" cxnId="{C754712C-F36A-4551-B20F-B05F46A7F624}">
      <dgm:prSet/>
      <dgm:spPr/>
    </dgm:pt>
    <dgm:pt modelId="{32235146-791E-42E8-8A53-767B89721960}" type="pres">
      <dgm:prSet presAssocID="{6C73B8CE-FEF9-4FB4-BF00-080FFA4EFC18}" presName="Name0" presStyleCnt="0">
        <dgm:presLayoutVars>
          <dgm:dir/>
          <dgm:resizeHandles val="exact"/>
        </dgm:presLayoutVars>
      </dgm:prSet>
      <dgm:spPr/>
      <dgm:t>
        <a:bodyPr/>
        <a:lstStyle/>
        <a:p>
          <a:endParaRPr lang="en-GB"/>
        </a:p>
      </dgm:t>
    </dgm:pt>
    <dgm:pt modelId="{A9E14949-6A7F-4D5D-AE72-6A750103BD38}" type="pres">
      <dgm:prSet presAssocID="{6C73B8CE-FEF9-4FB4-BF00-080FFA4EFC18}" presName="bkgdShp" presStyleLbl="alignAccFollowNode1" presStyleIdx="0" presStyleCnt="1"/>
      <dgm:spPr/>
    </dgm:pt>
    <dgm:pt modelId="{D1271FFE-EFCC-40A0-8F95-FCED29129F86}" type="pres">
      <dgm:prSet presAssocID="{6C73B8CE-FEF9-4FB4-BF00-080FFA4EFC18}" presName="linComp" presStyleCnt="0"/>
      <dgm:spPr/>
    </dgm:pt>
    <dgm:pt modelId="{4F7C7B17-DE6C-4AB0-8924-31ECB24D761E}" type="pres">
      <dgm:prSet presAssocID="{3230C400-E825-493F-A55C-3ABC6561777F}" presName="compNode" presStyleCnt="0"/>
      <dgm:spPr/>
    </dgm:pt>
    <dgm:pt modelId="{EA9AD240-13E6-473E-BCEC-9730F8F21B0A}" type="pres">
      <dgm:prSet presAssocID="{3230C400-E825-493F-A55C-3ABC6561777F}" presName="node" presStyleLbl="node1" presStyleIdx="0" presStyleCnt="3">
        <dgm:presLayoutVars>
          <dgm:bulletEnabled val="1"/>
        </dgm:presLayoutVars>
      </dgm:prSet>
      <dgm:spPr/>
      <dgm:t>
        <a:bodyPr/>
        <a:lstStyle/>
        <a:p>
          <a:endParaRPr lang="en-GB"/>
        </a:p>
      </dgm:t>
    </dgm:pt>
    <dgm:pt modelId="{196134D3-0A29-4745-841C-D01B3D94352E}" type="pres">
      <dgm:prSet presAssocID="{3230C400-E825-493F-A55C-3ABC6561777F}" presName="invisiNode" presStyleLbl="node1" presStyleIdx="0" presStyleCnt="3"/>
      <dgm:spPr/>
    </dgm:pt>
    <dgm:pt modelId="{F70EF7C5-3C87-41EF-AAE8-69A31A776825}" type="pres">
      <dgm:prSet presAssocID="{3230C400-E825-493F-A55C-3ABC6561777F}" presName="imagNode" presStyleLbl="fgImgPlace1" presStyleIdx="0" presStyleCnt="3"/>
      <dgm:spPr>
        <a:blipFill rotWithShape="0">
          <a:blip xmlns:r="http://schemas.openxmlformats.org/officeDocument/2006/relationships" r:embed="rId1"/>
          <a:stretch>
            <a:fillRect/>
          </a:stretch>
        </a:blipFill>
      </dgm:spPr>
    </dgm:pt>
    <dgm:pt modelId="{2ED67750-35C3-472C-8D76-3555A87156EF}" type="pres">
      <dgm:prSet presAssocID="{A7623ED5-BAEE-4F97-BD35-DA606F8D8867}" presName="sibTrans" presStyleLbl="sibTrans2D1" presStyleIdx="0" presStyleCnt="0"/>
      <dgm:spPr/>
      <dgm:t>
        <a:bodyPr/>
        <a:lstStyle/>
        <a:p>
          <a:endParaRPr lang="en-GB"/>
        </a:p>
      </dgm:t>
    </dgm:pt>
    <dgm:pt modelId="{C06FF0A7-899D-49D8-A050-ABC9B599639F}" type="pres">
      <dgm:prSet presAssocID="{778884E2-8311-442F-8089-3DBDDCD1E19C}" presName="compNode" presStyleCnt="0"/>
      <dgm:spPr/>
    </dgm:pt>
    <dgm:pt modelId="{381F27D1-9A7B-4A87-99EA-916FCB848351}" type="pres">
      <dgm:prSet presAssocID="{778884E2-8311-442F-8089-3DBDDCD1E19C}" presName="node" presStyleLbl="node1" presStyleIdx="1" presStyleCnt="3">
        <dgm:presLayoutVars>
          <dgm:bulletEnabled val="1"/>
        </dgm:presLayoutVars>
      </dgm:prSet>
      <dgm:spPr/>
      <dgm:t>
        <a:bodyPr/>
        <a:lstStyle/>
        <a:p>
          <a:endParaRPr lang="en-GB"/>
        </a:p>
      </dgm:t>
    </dgm:pt>
    <dgm:pt modelId="{FBFE52EA-9896-44D9-B7CB-08B0BD46E10E}" type="pres">
      <dgm:prSet presAssocID="{778884E2-8311-442F-8089-3DBDDCD1E19C}" presName="invisiNode" presStyleLbl="node1" presStyleIdx="1" presStyleCnt="3"/>
      <dgm:spPr/>
    </dgm:pt>
    <dgm:pt modelId="{105E322B-0D29-499F-8855-1392D6B94320}" type="pres">
      <dgm:prSet presAssocID="{778884E2-8311-442F-8089-3DBDDCD1E19C}" presName="imagNode" presStyleLbl="fgImgPlace1" presStyleIdx="1" presStyleCnt="3"/>
      <dgm:spPr>
        <a:blipFill rotWithShape="0">
          <a:blip xmlns:r="http://schemas.openxmlformats.org/officeDocument/2006/relationships" r:embed="rId2"/>
          <a:stretch>
            <a:fillRect/>
          </a:stretch>
        </a:blipFill>
      </dgm:spPr>
    </dgm:pt>
    <dgm:pt modelId="{A92A8FA4-D3B6-4B67-A6DE-97097C98245C}" type="pres">
      <dgm:prSet presAssocID="{EE318F6D-893F-46B0-9361-AB7F0051E41F}" presName="sibTrans" presStyleLbl="sibTrans2D1" presStyleIdx="0" presStyleCnt="0"/>
      <dgm:spPr/>
      <dgm:t>
        <a:bodyPr/>
        <a:lstStyle/>
        <a:p>
          <a:endParaRPr lang="en-GB"/>
        </a:p>
      </dgm:t>
    </dgm:pt>
    <dgm:pt modelId="{9F624D6A-4D98-4FDB-9965-3AF57955E746}" type="pres">
      <dgm:prSet presAssocID="{B9CC19B6-42D9-46A2-BFC1-BFB50FF2B183}" presName="compNode" presStyleCnt="0"/>
      <dgm:spPr/>
    </dgm:pt>
    <dgm:pt modelId="{7766B31A-77BE-47C6-8783-4E4F87426176}" type="pres">
      <dgm:prSet presAssocID="{B9CC19B6-42D9-46A2-BFC1-BFB50FF2B183}" presName="node" presStyleLbl="node1" presStyleIdx="2" presStyleCnt="3">
        <dgm:presLayoutVars>
          <dgm:bulletEnabled val="1"/>
        </dgm:presLayoutVars>
      </dgm:prSet>
      <dgm:spPr/>
      <dgm:t>
        <a:bodyPr/>
        <a:lstStyle/>
        <a:p>
          <a:endParaRPr lang="en-GB"/>
        </a:p>
      </dgm:t>
    </dgm:pt>
    <dgm:pt modelId="{56EE0DDC-41FF-4D49-8FA3-BDE4207FF7D0}" type="pres">
      <dgm:prSet presAssocID="{B9CC19B6-42D9-46A2-BFC1-BFB50FF2B183}" presName="invisiNode" presStyleLbl="node1" presStyleIdx="2" presStyleCnt="3"/>
      <dgm:spPr/>
    </dgm:pt>
    <dgm:pt modelId="{AB1CCF74-4811-4572-9DC1-17EEDB28F4D6}" type="pres">
      <dgm:prSet presAssocID="{B9CC19B6-42D9-46A2-BFC1-BFB50FF2B183}" presName="imagNode" presStyleLbl="fgImgPlace1" presStyleIdx="2" presStyleCnt="3"/>
      <dgm:spPr>
        <a:blipFill rotWithShape="0">
          <a:blip xmlns:r="http://schemas.openxmlformats.org/officeDocument/2006/relationships" r:embed="rId3"/>
          <a:stretch>
            <a:fillRect/>
          </a:stretch>
        </a:blipFill>
      </dgm:spPr>
    </dgm:pt>
  </dgm:ptLst>
  <dgm:cxnLst>
    <dgm:cxn modelId="{6B3177EC-6E82-4414-B346-F1E74185053F}" type="presOf" srcId="{2B2A92B7-9B87-4634-8AFD-88520F97E294}" destId="{7766B31A-77BE-47C6-8783-4E4F87426176}" srcOrd="0" destOrd="2" presId="urn:microsoft.com/office/officeart/2005/8/layout/pList2"/>
    <dgm:cxn modelId="{CC12212F-54EC-4E6D-8D2C-322EEDDD28E9}" srcId="{6C73B8CE-FEF9-4FB4-BF00-080FFA4EFC18}" destId="{B9CC19B6-42D9-46A2-BFC1-BFB50FF2B183}" srcOrd="2" destOrd="0" parTransId="{EEE41920-F1EF-495B-906B-F978EF89ADAD}" sibTransId="{DDCAF2C4-78C3-43A2-BED3-C7DC07877446}"/>
    <dgm:cxn modelId="{5F00D431-CFAC-4D8F-BDAF-375F127721D4}" type="presOf" srcId="{778884E2-8311-442F-8089-3DBDDCD1E19C}" destId="{381F27D1-9A7B-4A87-99EA-916FCB848351}" srcOrd="0" destOrd="0" presId="urn:microsoft.com/office/officeart/2005/8/layout/pList2"/>
    <dgm:cxn modelId="{1C367616-73D1-4498-A4F3-0F309784A8DB}" type="presOf" srcId="{3230C400-E825-493F-A55C-3ABC6561777F}" destId="{EA9AD240-13E6-473E-BCEC-9730F8F21B0A}" srcOrd="0" destOrd="0" presId="urn:microsoft.com/office/officeart/2005/8/layout/pList2"/>
    <dgm:cxn modelId="{7CB9E17A-0631-44D0-B643-9EF92260CB7F}" type="presOf" srcId="{B9CC19B6-42D9-46A2-BFC1-BFB50FF2B183}" destId="{7766B31A-77BE-47C6-8783-4E4F87426176}" srcOrd="0" destOrd="0" presId="urn:microsoft.com/office/officeart/2005/8/layout/pList2"/>
    <dgm:cxn modelId="{EE2B8B50-5D00-448D-BD87-A97363CDC96C}" srcId="{778884E2-8311-442F-8089-3DBDDCD1E19C}" destId="{132AFD5E-EA83-4676-8EE8-11C424EA4C94}" srcOrd="2" destOrd="0" parTransId="{EB98ED48-239C-4E14-9314-FE667702FE43}" sibTransId="{A4606404-3BA6-494B-BD10-B046A98FBA25}"/>
    <dgm:cxn modelId="{3ABD5B22-AB65-48C2-AD7D-C9995B27E570}" srcId="{3230C400-E825-493F-A55C-3ABC6561777F}" destId="{86B57605-FBBE-489C-A97E-A8F3C3A77FE9}" srcOrd="2" destOrd="0" parTransId="{679F5815-73DB-4A42-8742-B5C11161E247}" sibTransId="{7E1F7601-93EC-4E9D-AA14-95844A497060}"/>
    <dgm:cxn modelId="{5B84FFA9-B29E-43DF-906C-903F0B65AC30}" srcId="{B9CC19B6-42D9-46A2-BFC1-BFB50FF2B183}" destId="{2B2A92B7-9B87-4634-8AFD-88520F97E294}" srcOrd="1" destOrd="0" parTransId="{85213006-4EE1-488B-BE80-E3ACAFAB6CE8}" sibTransId="{0DE74E9C-C04C-4A61-897C-F3C458C558EF}"/>
    <dgm:cxn modelId="{48E42CA7-BCEC-4C64-8F52-EF43BCDA5AFF}" srcId="{778884E2-8311-442F-8089-3DBDDCD1E19C}" destId="{DA418941-9A0E-4F17-98A6-BC1B844A9836}" srcOrd="0" destOrd="0" parTransId="{0300A04B-5152-4685-9D0F-219F62FE8705}" sibTransId="{9AABD9F7-2E80-4E7B-8F1F-38642A1B0AC9}"/>
    <dgm:cxn modelId="{591A94ED-243F-4ACF-8215-C17DA4B87A39}" type="presOf" srcId="{DA418941-9A0E-4F17-98A6-BC1B844A9836}" destId="{381F27D1-9A7B-4A87-99EA-916FCB848351}" srcOrd="0" destOrd="1" presId="urn:microsoft.com/office/officeart/2005/8/layout/pList2"/>
    <dgm:cxn modelId="{1C57D29B-BF80-4052-B366-6A72AD388052}" srcId="{3230C400-E825-493F-A55C-3ABC6561777F}" destId="{EE46C1C3-6A3D-425E-81E8-E0BBA3FA8407}" srcOrd="1" destOrd="0" parTransId="{95DE6E8D-7AA8-4882-B586-44D2F0FFD1B9}" sibTransId="{763906CD-D580-4492-86A1-037635CB5303}"/>
    <dgm:cxn modelId="{92EDC1CB-8E03-4D34-8223-9EA558EFF7B0}" type="presOf" srcId="{A7623ED5-BAEE-4F97-BD35-DA606F8D8867}" destId="{2ED67750-35C3-472C-8D76-3555A87156EF}" srcOrd="0" destOrd="0" presId="urn:microsoft.com/office/officeart/2005/8/layout/pList2"/>
    <dgm:cxn modelId="{CB5B85A7-5B22-4B86-AD76-AB59E13025BF}" type="presOf" srcId="{50B82C42-8920-4EDC-A29B-9387C7120FC4}" destId="{7766B31A-77BE-47C6-8783-4E4F87426176}" srcOrd="0" destOrd="3" presId="urn:microsoft.com/office/officeart/2005/8/layout/pList2"/>
    <dgm:cxn modelId="{D84D81CA-E172-4C60-9DC3-91638541B696}" type="presOf" srcId="{88DB5885-6805-4056-BDDA-58DC9C08D28F}" destId="{7766B31A-77BE-47C6-8783-4E4F87426176}" srcOrd="0" destOrd="4" presId="urn:microsoft.com/office/officeart/2005/8/layout/pList2"/>
    <dgm:cxn modelId="{BB23E0F7-533B-48CA-9F7B-008207E1449F}" type="presOf" srcId="{02384FE5-FC2A-4D5B-AC7C-E968E9907DE8}" destId="{EA9AD240-13E6-473E-BCEC-9730F8F21B0A}" srcOrd="0" destOrd="1" presId="urn:microsoft.com/office/officeart/2005/8/layout/pList2"/>
    <dgm:cxn modelId="{96D3629C-5F6C-4449-BB9D-13B656A77000}" srcId="{3230C400-E825-493F-A55C-3ABC6561777F}" destId="{02384FE5-FC2A-4D5B-AC7C-E968E9907DE8}" srcOrd="0" destOrd="0" parTransId="{095280E8-A5D5-4127-A4EF-8F8DAB19127B}" sibTransId="{E915D201-FF2D-4BDA-9FED-40F9C8624989}"/>
    <dgm:cxn modelId="{DE84B58E-077F-44AF-938F-E830B86881CC}" type="presOf" srcId="{86B57605-FBBE-489C-A97E-A8F3C3A77FE9}" destId="{EA9AD240-13E6-473E-BCEC-9730F8F21B0A}" srcOrd="0" destOrd="3" presId="urn:microsoft.com/office/officeart/2005/8/layout/pList2"/>
    <dgm:cxn modelId="{5A630C2C-0B10-48DB-BD6B-DB319760608A}" srcId="{B9CC19B6-42D9-46A2-BFC1-BFB50FF2B183}" destId="{8C783BD2-8233-49FF-BA8F-A6F21CDF3519}" srcOrd="0" destOrd="0" parTransId="{39F493FE-9E3C-4BF8-94F9-4E7241CE85BB}" sibTransId="{57C2FAFF-3ADF-469B-B2EA-D389F41D5299}"/>
    <dgm:cxn modelId="{5AA6CA08-0ABA-48CE-A611-1C9D9466B462}" type="presOf" srcId="{7A88400D-F904-45BA-97C9-41C3A4784C4E}" destId="{381F27D1-9A7B-4A87-99EA-916FCB848351}" srcOrd="0" destOrd="2" presId="urn:microsoft.com/office/officeart/2005/8/layout/pList2"/>
    <dgm:cxn modelId="{676FC668-86EE-42C0-9CD7-DBEE7CA50A92}" type="presOf" srcId="{132AFD5E-EA83-4676-8EE8-11C424EA4C94}" destId="{381F27D1-9A7B-4A87-99EA-916FCB848351}" srcOrd="0" destOrd="3" presId="urn:microsoft.com/office/officeart/2005/8/layout/pList2"/>
    <dgm:cxn modelId="{EAD7BEA1-963B-4782-BC28-523E5AB9B74E}" srcId="{778884E2-8311-442F-8089-3DBDDCD1E19C}" destId="{7A88400D-F904-45BA-97C9-41C3A4784C4E}" srcOrd="1" destOrd="0" parTransId="{0D928007-94AF-4558-9A8A-D4BA89CB4A55}" sibTransId="{3085397F-9018-4E0B-91FD-A261595545E2}"/>
    <dgm:cxn modelId="{C754712C-F36A-4551-B20F-B05F46A7F624}" srcId="{B9CC19B6-42D9-46A2-BFC1-BFB50FF2B183}" destId="{88DB5885-6805-4056-BDDA-58DC9C08D28F}" srcOrd="3" destOrd="0" parTransId="{BDF16F9E-6FAC-4E53-B29A-1001834CF038}" sibTransId="{C9D42101-D0E5-4BEA-AE4B-62DF704FEAFE}"/>
    <dgm:cxn modelId="{88084553-5370-4A70-89E7-55E3D38A15AB}" type="presOf" srcId="{EE318F6D-893F-46B0-9361-AB7F0051E41F}" destId="{A92A8FA4-D3B6-4B67-A6DE-97097C98245C}" srcOrd="0" destOrd="0" presId="urn:microsoft.com/office/officeart/2005/8/layout/pList2"/>
    <dgm:cxn modelId="{5794F1B3-D5D6-4AD8-B928-4812A82B4533}" type="presOf" srcId="{6C73B8CE-FEF9-4FB4-BF00-080FFA4EFC18}" destId="{32235146-791E-42E8-8A53-767B89721960}" srcOrd="0" destOrd="0" presId="urn:microsoft.com/office/officeart/2005/8/layout/pList2"/>
    <dgm:cxn modelId="{14E33323-D426-449E-ACB9-15F8DCFBDE85}" srcId="{B9CC19B6-42D9-46A2-BFC1-BFB50FF2B183}" destId="{50B82C42-8920-4EDC-A29B-9387C7120FC4}" srcOrd="2" destOrd="0" parTransId="{533B64AA-6384-4012-A514-BCAB7DD6D349}" sibTransId="{E6EF9BA6-75ED-438A-81A9-923C35B546A2}"/>
    <dgm:cxn modelId="{B1F94BC7-AB57-4736-99B3-AE01AD0BE30A}" srcId="{6C73B8CE-FEF9-4FB4-BF00-080FFA4EFC18}" destId="{3230C400-E825-493F-A55C-3ABC6561777F}" srcOrd="0" destOrd="0" parTransId="{B409A441-A1B8-4D0D-B2D7-77CC95B9A11F}" sibTransId="{A7623ED5-BAEE-4F97-BD35-DA606F8D8867}"/>
    <dgm:cxn modelId="{2C364B12-961F-460F-AFC9-7722493143AE}" type="presOf" srcId="{EE46C1C3-6A3D-425E-81E8-E0BBA3FA8407}" destId="{EA9AD240-13E6-473E-BCEC-9730F8F21B0A}" srcOrd="0" destOrd="2" presId="urn:microsoft.com/office/officeart/2005/8/layout/pList2"/>
    <dgm:cxn modelId="{8668FBFD-B1EC-4AA4-8848-2707FB6C7B1C}" srcId="{6C73B8CE-FEF9-4FB4-BF00-080FFA4EFC18}" destId="{778884E2-8311-442F-8089-3DBDDCD1E19C}" srcOrd="1" destOrd="0" parTransId="{59320F16-CA27-45FE-8516-F48FF2BF0F52}" sibTransId="{EE318F6D-893F-46B0-9361-AB7F0051E41F}"/>
    <dgm:cxn modelId="{AC559D56-83BB-4CC5-A46F-893AEF6E83C3}" type="presOf" srcId="{8C783BD2-8233-49FF-BA8F-A6F21CDF3519}" destId="{7766B31A-77BE-47C6-8783-4E4F87426176}" srcOrd="0" destOrd="1" presId="urn:microsoft.com/office/officeart/2005/8/layout/pList2"/>
    <dgm:cxn modelId="{F5A3AE26-0701-4B1A-B559-B9BFA4627920}" type="presParOf" srcId="{32235146-791E-42E8-8A53-767B89721960}" destId="{A9E14949-6A7F-4D5D-AE72-6A750103BD38}" srcOrd="0" destOrd="0" presId="urn:microsoft.com/office/officeart/2005/8/layout/pList2"/>
    <dgm:cxn modelId="{B3E1C18D-E825-4CD9-86E5-DEED4248AB53}" type="presParOf" srcId="{32235146-791E-42E8-8A53-767B89721960}" destId="{D1271FFE-EFCC-40A0-8F95-FCED29129F86}" srcOrd="1" destOrd="0" presId="urn:microsoft.com/office/officeart/2005/8/layout/pList2"/>
    <dgm:cxn modelId="{C962D3C9-B13A-4102-A6ED-CAA7431F5B21}" type="presParOf" srcId="{D1271FFE-EFCC-40A0-8F95-FCED29129F86}" destId="{4F7C7B17-DE6C-4AB0-8924-31ECB24D761E}" srcOrd="0" destOrd="0" presId="urn:microsoft.com/office/officeart/2005/8/layout/pList2"/>
    <dgm:cxn modelId="{559E73CF-8E03-4509-BEB9-8CF39577DF3F}" type="presParOf" srcId="{4F7C7B17-DE6C-4AB0-8924-31ECB24D761E}" destId="{EA9AD240-13E6-473E-BCEC-9730F8F21B0A}" srcOrd="0" destOrd="0" presId="urn:microsoft.com/office/officeart/2005/8/layout/pList2"/>
    <dgm:cxn modelId="{E09F9AD5-3B24-4E9A-B2B5-F0D9CAF2F17D}" type="presParOf" srcId="{4F7C7B17-DE6C-4AB0-8924-31ECB24D761E}" destId="{196134D3-0A29-4745-841C-D01B3D94352E}" srcOrd="1" destOrd="0" presId="urn:microsoft.com/office/officeart/2005/8/layout/pList2"/>
    <dgm:cxn modelId="{C545F426-E175-4559-A98F-DD2F2A1FF9ED}" type="presParOf" srcId="{4F7C7B17-DE6C-4AB0-8924-31ECB24D761E}" destId="{F70EF7C5-3C87-41EF-AAE8-69A31A776825}" srcOrd="2" destOrd="0" presId="urn:microsoft.com/office/officeart/2005/8/layout/pList2"/>
    <dgm:cxn modelId="{DB02522C-368F-42A7-9BB2-56C286041414}" type="presParOf" srcId="{D1271FFE-EFCC-40A0-8F95-FCED29129F86}" destId="{2ED67750-35C3-472C-8D76-3555A87156EF}" srcOrd="1" destOrd="0" presId="urn:microsoft.com/office/officeart/2005/8/layout/pList2"/>
    <dgm:cxn modelId="{9DA3584A-85BE-4AB5-8189-28754075FDA3}" type="presParOf" srcId="{D1271FFE-EFCC-40A0-8F95-FCED29129F86}" destId="{C06FF0A7-899D-49D8-A050-ABC9B599639F}" srcOrd="2" destOrd="0" presId="urn:microsoft.com/office/officeart/2005/8/layout/pList2"/>
    <dgm:cxn modelId="{9327754B-DB60-46B8-9834-016ABCCF490A}" type="presParOf" srcId="{C06FF0A7-899D-49D8-A050-ABC9B599639F}" destId="{381F27D1-9A7B-4A87-99EA-916FCB848351}" srcOrd="0" destOrd="0" presId="urn:microsoft.com/office/officeart/2005/8/layout/pList2"/>
    <dgm:cxn modelId="{F5231030-472B-4DA5-9EA1-C32EDD5E6ED5}" type="presParOf" srcId="{C06FF0A7-899D-49D8-A050-ABC9B599639F}" destId="{FBFE52EA-9896-44D9-B7CB-08B0BD46E10E}" srcOrd="1" destOrd="0" presId="urn:microsoft.com/office/officeart/2005/8/layout/pList2"/>
    <dgm:cxn modelId="{EDB7F3BD-2542-4A5D-BA2A-D200787D9412}" type="presParOf" srcId="{C06FF0A7-899D-49D8-A050-ABC9B599639F}" destId="{105E322B-0D29-499F-8855-1392D6B94320}" srcOrd="2" destOrd="0" presId="urn:microsoft.com/office/officeart/2005/8/layout/pList2"/>
    <dgm:cxn modelId="{FEC42276-1835-4AC3-8044-8F33E7568625}" type="presParOf" srcId="{D1271FFE-EFCC-40A0-8F95-FCED29129F86}" destId="{A92A8FA4-D3B6-4B67-A6DE-97097C98245C}" srcOrd="3" destOrd="0" presId="urn:microsoft.com/office/officeart/2005/8/layout/pList2"/>
    <dgm:cxn modelId="{11378642-14F2-4271-A2C3-9A99F93C8669}" type="presParOf" srcId="{D1271FFE-EFCC-40A0-8F95-FCED29129F86}" destId="{9F624D6A-4D98-4FDB-9965-3AF57955E746}" srcOrd="4" destOrd="0" presId="urn:microsoft.com/office/officeart/2005/8/layout/pList2"/>
    <dgm:cxn modelId="{A3D74B68-3D38-43F0-8D8B-6C7C82978E59}" type="presParOf" srcId="{9F624D6A-4D98-4FDB-9965-3AF57955E746}" destId="{7766B31A-77BE-47C6-8783-4E4F87426176}" srcOrd="0" destOrd="0" presId="urn:microsoft.com/office/officeart/2005/8/layout/pList2"/>
    <dgm:cxn modelId="{2FAD70A4-D152-4CDE-BAC2-18471BDE4240}" type="presParOf" srcId="{9F624D6A-4D98-4FDB-9965-3AF57955E746}" destId="{56EE0DDC-41FF-4D49-8FA3-BDE4207FF7D0}" srcOrd="1" destOrd="0" presId="urn:microsoft.com/office/officeart/2005/8/layout/pList2"/>
    <dgm:cxn modelId="{09D81224-812E-4369-BC2B-075732314256}" type="presParOf" srcId="{9F624D6A-4D98-4FDB-9965-3AF57955E746}" destId="{AB1CCF74-4811-4572-9DC1-17EEDB28F4D6}" srcOrd="2" destOrd="0" presId="urn:microsoft.com/office/officeart/2005/8/layout/pList2"/>
  </dgm:cxnLst>
  <dgm:bg/>
  <dgm:whole/>
</dgm:dataModel>
</file>

<file path=ppt/diagrams/data15.xml><?xml version="1.0" encoding="utf-8"?>
<dgm:dataModel xmlns:dgm="http://schemas.openxmlformats.org/drawingml/2006/diagram" xmlns:a="http://schemas.openxmlformats.org/drawingml/2006/main">
  <dgm:ptLst>
    <dgm:pt modelId="{4DC3FEAD-4007-4878-A91E-382EF3CF75AC}" type="doc">
      <dgm:prSet loTypeId="urn:microsoft.com/office/officeart/2005/8/layout/bList2" loCatId="list" qsTypeId="urn:microsoft.com/office/officeart/2005/8/quickstyle/3d2" qsCatId="3D" csTypeId="urn:microsoft.com/office/officeart/2005/8/colors/accent1_2" csCatId="accent1" phldr="1"/>
      <dgm:spPr/>
      <dgm:t>
        <a:bodyPr/>
        <a:lstStyle/>
        <a:p>
          <a:endParaRPr lang="en-GB"/>
        </a:p>
      </dgm:t>
    </dgm:pt>
    <dgm:pt modelId="{5E8F0608-8937-4021-AA6A-867F3126D44B}">
      <dgm:prSet/>
      <dgm:spPr/>
      <dgm:t>
        <a:bodyPr/>
        <a:lstStyle/>
        <a:p>
          <a:pPr rtl="0"/>
          <a:r>
            <a:rPr lang="en-GB" dirty="0" smtClean="0"/>
            <a:t>Xbox 360 Live</a:t>
          </a:r>
          <a:endParaRPr lang="en-GB" baseline="30000" dirty="0"/>
        </a:p>
      </dgm:t>
    </dgm:pt>
    <dgm:pt modelId="{CB2B2D5D-6178-4043-B51B-62675FC9AFE3}" type="parTrans" cxnId="{A4A5E368-0530-40FD-8924-23AA345D94BE}">
      <dgm:prSet/>
      <dgm:spPr/>
      <dgm:t>
        <a:bodyPr/>
        <a:lstStyle/>
        <a:p>
          <a:endParaRPr lang="en-GB"/>
        </a:p>
      </dgm:t>
    </dgm:pt>
    <dgm:pt modelId="{364F6AFB-A1A3-4F93-9FBF-47A550E8E694}" type="sibTrans" cxnId="{A4A5E368-0530-40FD-8924-23AA345D94BE}">
      <dgm:prSet/>
      <dgm:spPr/>
      <dgm:t>
        <a:bodyPr/>
        <a:lstStyle/>
        <a:p>
          <a:endParaRPr lang="en-GB"/>
        </a:p>
      </dgm:t>
    </dgm:pt>
    <dgm:pt modelId="{07C2D0D5-BF44-441E-B413-F710571C5342}">
      <dgm:prSet/>
      <dgm:spPr/>
      <dgm:t>
        <a:bodyPr/>
        <a:lstStyle/>
        <a:p>
          <a:pPr rtl="0"/>
          <a:r>
            <a:rPr lang="en-GB" dirty="0" smtClean="0"/>
            <a:t>Launched September 2005</a:t>
          </a:r>
          <a:endParaRPr lang="en-GB" dirty="0"/>
        </a:p>
      </dgm:t>
    </dgm:pt>
    <dgm:pt modelId="{FD387BB9-397A-4461-A925-BB096FBC2FF2}" type="parTrans" cxnId="{8D9FEF07-308E-47C0-887A-B79362DDEB63}">
      <dgm:prSet/>
      <dgm:spPr/>
      <dgm:t>
        <a:bodyPr/>
        <a:lstStyle/>
        <a:p>
          <a:endParaRPr lang="en-GB"/>
        </a:p>
      </dgm:t>
    </dgm:pt>
    <dgm:pt modelId="{357AA5D9-6A75-4258-8C27-BE28E5E448BA}" type="sibTrans" cxnId="{8D9FEF07-308E-47C0-887A-B79362DDEB63}">
      <dgm:prSet/>
      <dgm:spPr/>
      <dgm:t>
        <a:bodyPr/>
        <a:lstStyle/>
        <a:p>
          <a:endParaRPr lang="en-GB"/>
        </a:p>
      </dgm:t>
    </dgm:pt>
    <dgm:pt modelId="{146D649A-1F9D-4BD0-8AB1-A274E8C5D5F8}">
      <dgm:prSet/>
      <dgm:spPr/>
      <dgm:t>
        <a:bodyPr/>
        <a:lstStyle/>
        <a:p>
          <a:pPr rtl="0"/>
          <a:r>
            <a:rPr lang="en-GB" b="0" dirty="0" smtClean="0"/>
            <a:t>Every</a:t>
          </a:r>
          <a:r>
            <a:rPr lang="en-GB" b="1" dirty="0" smtClean="0"/>
            <a:t> </a:t>
          </a:r>
          <a:r>
            <a:rPr lang="en-GB" b="0" dirty="0" smtClean="0"/>
            <a:t>Xbox 360 </a:t>
          </a:r>
          <a:r>
            <a:rPr lang="en-GB" dirty="0" smtClean="0"/>
            <a:t>game uses </a:t>
          </a:r>
          <a:r>
            <a:rPr lang="en-GB" dirty="0" err="1" smtClean="0"/>
            <a:t>TrueSkill</a:t>
          </a:r>
          <a:r>
            <a:rPr lang="en-GB" dirty="0" smtClean="0"/>
            <a:t>™</a:t>
          </a:r>
          <a:endParaRPr lang="en-GB" dirty="0"/>
        </a:p>
      </dgm:t>
    </dgm:pt>
    <dgm:pt modelId="{80755003-4579-4880-B788-6C239DB9A9BC}" type="parTrans" cxnId="{304EA57B-70AB-4029-936A-20DF8B9F6848}">
      <dgm:prSet/>
      <dgm:spPr/>
      <dgm:t>
        <a:bodyPr/>
        <a:lstStyle/>
        <a:p>
          <a:endParaRPr lang="en-GB"/>
        </a:p>
      </dgm:t>
    </dgm:pt>
    <dgm:pt modelId="{E2B3EF75-6C54-4FE8-9F37-CA3E2774CA97}" type="sibTrans" cxnId="{304EA57B-70AB-4029-936A-20DF8B9F6848}">
      <dgm:prSet/>
      <dgm:spPr/>
      <dgm:t>
        <a:bodyPr/>
        <a:lstStyle/>
        <a:p>
          <a:endParaRPr lang="en-GB"/>
        </a:p>
      </dgm:t>
    </dgm:pt>
    <dgm:pt modelId="{8DBF4713-C264-4131-B478-2E24CE94DFDA}">
      <dgm:prSet/>
      <dgm:spPr/>
      <dgm:t>
        <a:bodyPr/>
        <a:lstStyle/>
        <a:p>
          <a:pPr rtl="0"/>
          <a:r>
            <a:rPr lang="en-GB" dirty="0" smtClean="0"/>
            <a:t>&gt; 6 million players</a:t>
          </a:r>
          <a:endParaRPr lang="en-GB" dirty="0"/>
        </a:p>
      </dgm:t>
    </dgm:pt>
    <dgm:pt modelId="{30FA6F64-F916-4C91-B0B6-CEE8D4493FB4}" type="parTrans" cxnId="{F94AB0C2-8389-4D42-A6D8-5418FD347023}">
      <dgm:prSet/>
      <dgm:spPr/>
      <dgm:t>
        <a:bodyPr/>
        <a:lstStyle/>
        <a:p>
          <a:endParaRPr lang="en-GB"/>
        </a:p>
      </dgm:t>
    </dgm:pt>
    <dgm:pt modelId="{C1522E55-69AA-41C3-96A0-C9E203602BE8}" type="sibTrans" cxnId="{F94AB0C2-8389-4D42-A6D8-5418FD347023}">
      <dgm:prSet/>
      <dgm:spPr/>
      <dgm:t>
        <a:bodyPr/>
        <a:lstStyle/>
        <a:p>
          <a:endParaRPr lang="en-GB"/>
        </a:p>
      </dgm:t>
    </dgm:pt>
    <dgm:pt modelId="{AC43348E-047A-437A-A766-FA9CF4D22561}">
      <dgm:prSet/>
      <dgm:spPr/>
      <dgm:t>
        <a:bodyPr/>
        <a:lstStyle/>
        <a:p>
          <a:pPr rtl="0"/>
          <a:r>
            <a:rPr lang="en-GB" dirty="0" smtClean="0"/>
            <a:t>&gt; 1 million matches per day</a:t>
          </a:r>
          <a:endParaRPr lang="en-GB" dirty="0"/>
        </a:p>
      </dgm:t>
    </dgm:pt>
    <dgm:pt modelId="{844ADECA-0059-4128-BB59-E9C0C7DBBC12}" type="parTrans" cxnId="{E778813A-DF09-4D6D-A7F1-F1CB64A18C60}">
      <dgm:prSet/>
      <dgm:spPr/>
      <dgm:t>
        <a:bodyPr/>
        <a:lstStyle/>
        <a:p>
          <a:endParaRPr lang="en-GB"/>
        </a:p>
      </dgm:t>
    </dgm:pt>
    <dgm:pt modelId="{25A7ACE1-7EE7-4A22-8A3B-F3FA3A69BDE6}" type="sibTrans" cxnId="{E778813A-DF09-4D6D-A7F1-F1CB64A18C60}">
      <dgm:prSet/>
      <dgm:spPr/>
      <dgm:t>
        <a:bodyPr/>
        <a:lstStyle/>
        <a:p>
          <a:endParaRPr lang="en-GB"/>
        </a:p>
      </dgm:t>
    </dgm:pt>
    <dgm:pt modelId="{8D10CFC4-A572-4E2E-9C4D-BBD73D8B8A4E}">
      <dgm:prSet/>
      <dgm:spPr/>
      <dgm:t>
        <a:bodyPr/>
        <a:lstStyle/>
        <a:p>
          <a:pPr rtl="0"/>
          <a:r>
            <a:rPr lang="en-GB" dirty="0" smtClean="0"/>
            <a:t>&gt; 2 billion hours of accumulated game-play</a:t>
          </a:r>
          <a:endParaRPr lang="en-GB" dirty="0"/>
        </a:p>
      </dgm:t>
    </dgm:pt>
    <dgm:pt modelId="{53708BA9-6657-42AB-9284-8F2FCBF32757}" type="parTrans" cxnId="{5AFA9FA2-6035-4E13-AAED-AE1A483B5E91}">
      <dgm:prSet/>
      <dgm:spPr/>
      <dgm:t>
        <a:bodyPr/>
        <a:lstStyle/>
        <a:p>
          <a:endParaRPr lang="en-GB"/>
        </a:p>
      </dgm:t>
    </dgm:pt>
    <dgm:pt modelId="{7A3A59D0-D3E2-49F7-A20F-19310F154CB7}" type="sibTrans" cxnId="{5AFA9FA2-6035-4E13-AAED-AE1A483B5E91}">
      <dgm:prSet/>
      <dgm:spPr/>
      <dgm:t>
        <a:bodyPr/>
        <a:lstStyle/>
        <a:p>
          <a:endParaRPr lang="en-GB"/>
        </a:p>
      </dgm:t>
    </dgm:pt>
    <dgm:pt modelId="{B1F61878-7D4D-4F5F-AD20-57BF66D33799}">
      <dgm:prSet/>
      <dgm:spPr/>
      <dgm:t>
        <a:bodyPr/>
        <a:lstStyle/>
        <a:p>
          <a:pPr rtl="0"/>
          <a:r>
            <a:rPr lang="en-GB" dirty="0" smtClean="0"/>
            <a:t>Halo 3</a:t>
          </a:r>
          <a:endParaRPr lang="en-GB" dirty="0"/>
        </a:p>
      </dgm:t>
    </dgm:pt>
    <dgm:pt modelId="{C421FC3F-0A1B-4465-B34C-B98429EFB712}" type="parTrans" cxnId="{A25FD490-C122-4F1F-974D-31C693DC7538}">
      <dgm:prSet/>
      <dgm:spPr/>
      <dgm:t>
        <a:bodyPr/>
        <a:lstStyle/>
        <a:p>
          <a:endParaRPr lang="en-GB"/>
        </a:p>
      </dgm:t>
    </dgm:pt>
    <dgm:pt modelId="{247ED6CC-2982-4722-9CEB-C87DDEDEE577}" type="sibTrans" cxnId="{A25FD490-C122-4F1F-974D-31C693DC7538}">
      <dgm:prSet/>
      <dgm:spPr/>
      <dgm:t>
        <a:bodyPr/>
        <a:lstStyle/>
        <a:p>
          <a:endParaRPr lang="en-GB"/>
        </a:p>
      </dgm:t>
    </dgm:pt>
    <dgm:pt modelId="{38B19E47-9EC9-41EC-BC64-02204FA231E5}">
      <dgm:prSet/>
      <dgm:spPr/>
      <dgm:t>
        <a:bodyPr/>
        <a:lstStyle/>
        <a:p>
          <a:pPr rtl="0"/>
          <a:r>
            <a:rPr lang="en-GB" dirty="0" smtClean="0"/>
            <a:t>Launched on 25</a:t>
          </a:r>
          <a:r>
            <a:rPr lang="en-GB" baseline="30000" dirty="0" smtClean="0"/>
            <a:t>th</a:t>
          </a:r>
          <a:r>
            <a:rPr lang="en-GB" dirty="0" smtClean="0"/>
            <a:t> September 2007</a:t>
          </a:r>
          <a:endParaRPr lang="en-GB" dirty="0"/>
        </a:p>
      </dgm:t>
    </dgm:pt>
    <dgm:pt modelId="{1BB4A532-342A-4D22-A7CB-45709F5F36B1}" type="parTrans" cxnId="{ACC95A32-183C-45F4-B7A1-B7FA1E3D4012}">
      <dgm:prSet/>
      <dgm:spPr/>
      <dgm:t>
        <a:bodyPr/>
        <a:lstStyle/>
        <a:p>
          <a:endParaRPr lang="en-GB"/>
        </a:p>
      </dgm:t>
    </dgm:pt>
    <dgm:pt modelId="{481BED97-7C51-49E2-9604-5B9F233E39B8}" type="sibTrans" cxnId="{ACC95A32-183C-45F4-B7A1-B7FA1E3D4012}">
      <dgm:prSet/>
      <dgm:spPr/>
      <dgm:t>
        <a:bodyPr/>
        <a:lstStyle/>
        <a:p>
          <a:endParaRPr lang="en-GB"/>
        </a:p>
      </dgm:t>
    </dgm:pt>
    <dgm:pt modelId="{5D0054CC-5054-49CC-8810-1F070B9BB09E}">
      <dgm:prSet/>
      <dgm:spPr/>
      <dgm:t>
        <a:bodyPr/>
        <a:lstStyle/>
        <a:p>
          <a:pPr rtl="0"/>
          <a:r>
            <a:rPr lang="en-GB" dirty="0" smtClean="0"/>
            <a:t>Largest entertainment launch in history</a:t>
          </a:r>
          <a:endParaRPr lang="en-GB" dirty="0"/>
        </a:p>
      </dgm:t>
    </dgm:pt>
    <dgm:pt modelId="{86666EED-C9CF-41F1-A5D2-88085CDD3EC0}" type="parTrans" cxnId="{DF4BD48F-30D5-48AD-8E06-24F7A6028F29}">
      <dgm:prSet/>
      <dgm:spPr/>
      <dgm:t>
        <a:bodyPr/>
        <a:lstStyle/>
        <a:p>
          <a:endParaRPr lang="en-GB"/>
        </a:p>
      </dgm:t>
    </dgm:pt>
    <dgm:pt modelId="{DCAB9927-C7AE-4EDB-9D4B-F2D98DE0D0F5}" type="sibTrans" cxnId="{DF4BD48F-30D5-48AD-8E06-24F7A6028F29}">
      <dgm:prSet/>
      <dgm:spPr/>
      <dgm:t>
        <a:bodyPr/>
        <a:lstStyle/>
        <a:p>
          <a:endParaRPr lang="en-GB"/>
        </a:p>
      </dgm:t>
    </dgm:pt>
    <dgm:pt modelId="{8F0E95FD-B489-4411-AFD3-25B9B6E4BA81}">
      <dgm:prSet/>
      <dgm:spPr/>
      <dgm:t>
        <a:bodyPr/>
        <a:lstStyle/>
        <a:p>
          <a:pPr rtl="0"/>
          <a:r>
            <a:rPr lang="en-GB" dirty="0" smtClean="0"/>
            <a:t>&gt; 500,000 players concurrently playing</a:t>
          </a:r>
          <a:endParaRPr lang="en-GB" dirty="0"/>
        </a:p>
      </dgm:t>
    </dgm:pt>
    <dgm:pt modelId="{A831F4E7-1E3F-48CA-862B-63D36EF36F80}" type="parTrans" cxnId="{14E0D87C-FB4C-43B9-BAEF-D137EDC063F9}">
      <dgm:prSet/>
      <dgm:spPr/>
      <dgm:t>
        <a:bodyPr/>
        <a:lstStyle/>
        <a:p>
          <a:endParaRPr lang="en-GB"/>
        </a:p>
      </dgm:t>
    </dgm:pt>
    <dgm:pt modelId="{617EB483-8B6B-4766-9BE3-25995560ABC8}" type="sibTrans" cxnId="{14E0D87C-FB4C-43B9-BAEF-D137EDC063F9}">
      <dgm:prSet/>
      <dgm:spPr/>
      <dgm:t>
        <a:bodyPr/>
        <a:lstStyle/>
        <a:p>
          <a:endParaRPr lang="en-GB"/>
        </a:p>
      </dgm:t>
    </dgm:pt>
    <dgm:pt modelId="{C159C321-D92D-4DC8-B584-49E8C5494B8E}">
      <dgm:prSet/>
      <dgm:spPr/>
      <dgm:t>
        <a:bodyPr/>
        <a:lstStyle/>
        <a:p>
          <a:pPr rtl="0"/>
          <a:r>
            <a:rPr lang="en-GB" dirty="0" smtClean="0"/>
            <a:t>Reference implementation of </a:t>
          </a:r>
          <a:r>
            <a:rPr lang="en-GB" dirty="0" err="1" smtClean="0"/>
            <a:t>TrueSkill</a:t>
          </a:r>
          <a:endParaRPr lang="en-GB" dirty="0"/>
        </a:p>
      </dgm:t>
    </dgm:pt>
    <dgm:pt modelId="{5FE0EA25-B8E5-4780-8880-AFCACE9797CE}" type="parTrans" cxnId="{76B809B6-D33D-4500-A3CF-D6CE37069936}">
      <dgm:prSet/>
      <dgm:spPr/>
      <dgm:t>
        <a:bodyPr/>
        <a:lstStyle/>
        <a:p>
          <a:endParaRPr lang="en-GB"/>
        </a:p>
      </dgm:t>
    </dgm:pt>
    <dgm:pt modelId="{06143E09-C2A2-4D84-859A-33D403B6CD31}" type="sibTrans" cxnId="{76B809B6-D33D-4500-A3CF-D6CE37069936}">
      <dgm:prSet/>
      <dgm:spPr/>
      <dgm:t>
        <a:bodyPr/>
        <a:lstStyle/>
        <a:p>
          <a:endParaRPr lang="en-GB"/>
        </a:p>
      </dgm:t>
    </dgm:pt>
    <dgm:pt modelId="{1184EEB9-6B1D-43BD-B49B-2CEE43FA83FC}" type="pres">
      <dgm:prSet presAssocID="{4DC3FEAD-4007-4878-A91E-382EF3CF75AC}" presName="diagram" presStyleCnt="0">
        <dgm:presLayoutVars>
          <dgm:dir/>
          <dgm:animLvl val="lvl"/>
          <dgm:resizeHandles val="exact"/>
        </dgm:presLayoutVars>
      </dgm:prSet>
      <dgm:spPr/>
      <dgm:t>
        <a:bodyPr/>
        <a:lstStyle/>
        <a:p>
          <a:endParaRPr lang="en-GB"/>
        </a:p>
      </dgm:t>
    </dgm:pt>
    <dgm:pt modelId="{31D0794D-2852-48A5-A078-93FDA18B75B5}" type="pres">
      <dgm:prSet presAssocID="{5E8F0608-8937-4021-AA6A-867F3126D44B}" presName="compNode" presStyleCnt="0"/>
      <dgm:spPr/>
    </dgm:pt>
    <dgm:pt modelId="{2A6AE89E-6D8D-4324-82FF-0E5969298FA5}" type="pres">
      <dgm:prSet presAssocID="{5E8F0608-8937-4021-AA6A-867F3126D44B}" presName="childRect" presStyleLbl="bgAcc1" presStyleIdx="0" presStyleCnt="2">
        <dgm:presLayoutVars>
          <dgm:bulletEnabled val="1"/>
        </dgm:presLayoutVars>
      </dgm:prSet>
      <dgm:spPr/>
      <dgm:t>
        <a:bodyPr/>
        <a:lstStyle/>
        <a:p>
          <a:endParaRPr lang="en-GB"/>
        </a:p>
      </dgm:t>
    </dgm:pt>
    <dgm:pt modelId="{DAA96096-DF47-4D80-B25E-F0C05F366E21}" type="pres">
      <dgm:prSet presAssocID="{5E8F0608-8937-4021-AA6A-867F3126D44B}" presName="parentText" presStyleLbl="node1" presStyleIdx="0" presStyleCnt="0">
        <dgm:presLayoutVars>
          <dgm:chMax val="0"/>
          <dgm:bulletEnabled val="1"/>
        </dgm:presLayoutVars>
      </dgm:prSet>
      <dgm:spPr/>
      <dgm:t>
        <a:bodyPr/>
        <a:lstStyle/>
        <a:p>
          <a:endParaRPr lang="en-GB"/>
        </a:p>
      </dgm:t>
    </dgm:pt>
    <dgm:pt modelId="{D15C4C42-66F0-413F-8145-0D5F6374F63A}" type="pres">
      <dgm:prSet presAssocID="{5E8F0608-8937-4021-AA6A-867F3126D44B}" presName="parentRect" presStyleLbl="alignNode1" presStyleIdx="0" presStyleCnt="2"/>
      <dgm:spPr/>
      <dgm:t>
        <a:bodyPr/>
        <a:lstStyle/>
        <a:p>
          <a:endParaRPr lang="en-GB"/>
        </a:p>
      </dgm:t>
    </dgm:pt>
    <dgm:pt modelId="{8C73AF96-BBCC-46AD-993F-30FD16205149}" type="pres">
      <dgm:prSet presAssocID="{5E8F0608-8937-4021-AA6A-867F3126D44B}" presName="adorn" presStyleLbl="fgAccFollowNode1" presStyleIdx="0" presStyleCnt="2"/>
      <dgm:spPr>
        <a:blipFill rotWithShape="0">
          <a:blip xmlns:r="http://schemas.openxmlformats.org/officeDocument/2006/relationships" r:embed="rId1"/>
          <a:stretch>
            <a:fillRect/>
          </a:stretch>
        </a:blipFill>
      </dgm:spPr>
    </dgm:pt>
    <dgm:pt modelId="{55F0D2DC-90D2-408A-9E2D-EF19D860E4CE}" type="pres">
      <dgm:prSet presAssocID="{364F6AFB-A1A3-4F93-9FBF-47A550E8E694}" presName="sibTrans" presStyleLbl="sibTrans2D1" presStyleIdx="0" presStyleCnt="0"/>
      <dgm:spPr/>
      <dgm:t>
        <a:bodyPr/>
        <a:lstStyle/>
        <a:p>
          <a:endParaRPr lang="en-GB"/>
        </a:p>
      </dgm:t>
    </dgm:pt>
    <dgm:pt modelId="{03742B76-D985-4443-8C18-62008AF8557A}" type="pres">
      <dgm:prSet presAssocID="{B1F61878-7D4D-4F5F-AD20-57BF66D33799}" presName="compNode" presStyleCnt="0"/>
      <dgm:spPr/>
    </dgm:pt>
    <dgm:pt modelId="{4FDDA369-0E0B-47F8-80D5-05A80238CC09}" type="pres">
      <dgm:prSet presAssocID="{B1F61878-7D4D-4F5F-AD20-57BF66D33799}" presName="childRect" presStyleLbl="bgAcc1" presStyleIdx="1" presStyleCnt="2">
        <dgm:presLayoutVars>
          <dgm:bulletEnabled val="1"/>
        </dgm:presLayoutVars>
      </dgm:prSet>
      <dgm:spPr/>
      <dgm:t>
        <a:bodyPr/>
        <a:lstStyle/>
        <a:p>
          <a:endParaRPr lang="en-GB"/>
        </a:p>
      </dgm:t>
    </dgm:pt>
    <dgm:pt modelId="{FBE3D71B-9A2E-434A-B0BC-3B2EE21F88DE}" type="pres">
      <dgm:prSet presAssocID="{B1F61878-7D4D-4F5F-AD20-57BF66D33799}" presName="parentText" presStyleLbl="node1" presStyleIdx="0" presStyleCnt="0">
        <dgm:presLayoutVars>
          <dgm:chMax val="0"/>
          <dgm:bulletEnabled val="1"/>
        </dgm:presLayoutVars>
      </dgm:prSet>
      <dgm:spPr/>
      <dgm:t>
        <a:bodyPr/>
        <a:lstStyle/>
        <a:p>
          <a:endParaRPr lang="en-GB"/>
        </a:p>
      </dgm:t>
    </dgm:pt>
    <dgm:pt modelId="{4ECA5492-F65A-472B-869C-377117A24318}" type="pres">
      <dgm:prSet presAssocID="{B1F61878-7D4D-4F5F-AD20-57BF66D33799}" presName="parentRect" presStyleLbl="alignNode1" presStyleIdx="1" presStyleCnt="2"/>
      <dgm:spPr/>
      <dgm:t>
        <a:bodyPr/>
        <a:lstStyle/>
        <a:p>
          <a:endParaRPr lang="en-GB"/>
        </a:p>
      </dgm:t>
    </dgm:pt>
    <dgm:pt modelId="{0E8182E8-01DA-4E8A-A5DC-CA6284C2BCBC}" type="pres">
      <dgm:prSet presAssocID="{B1F61878-7D4D-4F5F-AD20-57BF66D33799}" presName="adorn" presStyleLbl="fgAccFollowNode1" presStyleIdx="1" presStyleCnt="2"/>
      <dgm:spPr>
        <a:blipFill rotWithShape="0">
          <a:blip xmlns:r="http://schemas.openxmlformats.org/officeDocument/2006/relationships" r:embed="rId2"/>
          <a:stretch>
            <a:fillRect/>
          </a:stretch>
        </a:blipFill>
      </dgm:spPr>
    </dgm:pt>
  </dgm:ptLst>
  <dgm:cxnLst>
    <dgm:cxn modelId="{8D066C29-74B9-421C-8B36-8AD8ECD120E1}" type="presOf" srcId="{8D10CFC4-A572-4E2E-9C4D-BBD73D8B8A4E}" destId="{2A6AE89E-6D8D-4324-82FF-0E5969298FA5}" srcOrd="0" destOrd="4" presId="urn:microsoft.com/office/officeart/2005/8/layout/bList2"/>
    <dgm:cxn modelId="{680E9270-00E8-4D7C-B34C-6DF674F7357A}" type="presOf" srcId="{B1F61878-7D4D-4F5F-AD20-57BF66D33799}" destId="{FBE3D71B-9A2E-434A-B0BC-3B2EE21F88DE}" srcOrd="0" destOrd="0" presId="urn:microsoft.com/office/officeart/2005/8/layout/bList2"/>
    <dgm:cxn modelId="{FB1A0EDB-6214-4CEF-A054-02E4BFE11A03}" type="presOf" srcId="{364F6AFB-A1A3-4F93-9FBF-47A550E8E694}" destId="{55F0D2DC-90D2-408A-9E2D-EF19D860E4CE}" srcOrd="0" destOrd="0" presId="urn:microsoft.com/office/officeart/2005/8/layout/bList2"/>
    <dgm:cxn modelId="{68604D6B-DD37-499D-A6B8-B68B5ADA1C63}" type="presOf" srcId="{AC43348E-047A-437A-A766-FA9CF4D22561}" destId="{2A6AE89E-6D8D-4324-82FF-0E5969298FA5}" srcOrd="0" destOrd="3" presId="urn:microsoft.com/office/officeart/2005/8/layout/bList2"/>
    <dgm:cxn modelId="{DF4BD48F-30D5-48AD-8E06-24F7A6028F29}" srcId="{B1F61878-7D4D-4F5F-AD20-57BF66D33799}" destId="{5D0054CC-5054-49CC-8810-1F070B9BB09E}" srcOrd="1" destOrd="0" parTransId="{86666EED-C9CF-41F1-A5D2-88085CDD3EC0}" sibTransId="{DCAB9927-C7AE-4EDB-9D4B-F2D98DE0D0F5}"/>
    <dgm:cxn modelId="{A25FD490-C122-4F1F-974D-31C693DC7538}" srcId="{4DC3FEAD-4007-4878-A91E-382EF3CF75AC}" destId="{B1F61878-7D4D-4F5F-AD20-57BF66D33799}" srcOrd="1" destOrd="0" parTransId="{C421FC3F-0A1B-4465-B34C-B98429EFB712}" sibTransId="{247ED6CC-2982-4722-9CEB-C87DDEDEE577}"/>
    <dgm:cxn modelId="{0E6CC773-0827-44C3-99D1-7B8A138BE592}" type="presOf" srcId="{5E8F0608-8937-4021-AA6A-867F3126D44B}" destId="{D15C4C42-66F0-413F-8145-0D5F6374F63A}" srcOrd="1" destOrd="0" presId="urn:microsoft.com/office/officeart/2005/8/layout/bList2"/>
    <dgm:cxn modelId="{304EA57B-70AB-4029-936A-20DF8B9F6848}" srcId="{5E8F0608-8937-4021-AA6A-867F3126D44B}" destId="{146D649A-1F9D-4BD0-8AB1-A274E8C5D5F8}" srcOrd="1" destOrd="0" parTransId="{80755003-4579-4880-B788-6C239DB9A9BC}" sibTransId="{E2B3EF75-6C54-4FE8-9F37-CA3E2774CA97}"/>
    <dgm:cxn modelId="{0A764331-1F6F-4C64-B7C9-6534D8AC92FA}" type="presOf" srcId="{146D649A-1F9D-4BD0-8AB1-A274E8C5D5F8}" destId="{2A6AE89E-6D8D-4324-82FF-0E5969298FA5}" srcOrd="0" destOrd="1" presId="urn:microsoft.com/office/officeart/2005/8/layout/bList2"/>
    <dgm:cxn modelId="{8D9FEF07-308E-47C0-887A-B79362DDEB63}" srcId="{5E8F0608-8937-4021-AA6A-867F3126D44B}" destId="{07C2D0D5-BF44-441E-B413-F710571C5342}" srcOrd="0" destOrd="0" parTransId="{FD387BB9-397A-4461-A925-BB096FBC2FF2}" sibTransId="{357AA5D9-6A75-4258-8C27-BE28E5E448BA}"/>
    <dgm:cxn modelId="{F94AB0C2-8389-4D42-A6D8-5418FD347023}" srcId="{5E8F0608-8937-4021-AA6A-867F3126D44B}" destId="{8DBF4713-C264-4131-B478-2E24CE94DFDA}" srcOrd="2" destOrd="0" parTransId="{30FA6F64-F916-4C91-B0B6-CEE8D4493FB4}" sibTransId="{C1522E55-69AA-41C3-96A0-C9E203602BE8}"/>
    <dgm:cxn modelId="{A4A5E368-0530-40FD-8924-23AA345D94BE}" srcId="{4DC3FEAD-4007-4878-A91E-382EF3CF75AC}" destId="{5E8F0608-8937-4021-AA6A-867F3126D44B}" srcOrd="0" destOrd="0" parTransId="{CB2B2D5D-6178-4043-B51B-62675FC9AFE3}" sibTransId="{364F6AFB-A1A3-4F93-9FBF-47A550E8E694}"/>
    <dgm:cxn modelId="{34296D90-EAA2-4990-BE3B-30C4362EEBFB}" type="presOf" srcId="{5D0054CC-5054-49CC-8810-1F070B9BB09E}" destId="{4FDDA369-0E0B-47F8-80D5-05A80238CC09}" srcOrd="0" destOrd="1" presId="urn:microsoft.com/office/officeart/2005/8/layout/bList2"/>
    <dgm:cxn modelId="{26294452-4270-4550-99FB-38AA2A071EC9}" type="presOf" srcId="{4DC3FEAD-4007-4878-A91E-382EF3CF75AC}" destId="{1184EEB9-6B1D-43BD-B49B-2CEE43FA83FC}" srcOrd="0" destOrd="0" presId="urn:microsoft.com/office/officeart/2005/8/layout/bList2"/>
    <dgm:cxn modelId="{B761393F-0E9B-4149-A6CF-757FEF1D4D5F}" type="presOf" srcId="{C159C321-D92D-4DC8-B584-49E8C5494B8E}" destId="{4FDDA369-0E0B-47F8-80D5-05A80238CC09}" srcOrd="0" destOrd="3" presId="urn:microsoft.com/office/officeart/2005/8/layout/bList2"/>
    <dgm:cxn modelId="{76B809B6-D33D-4500-A3CF-D6CE37069936}" srcId="{B1F61878-7D4D-4F5F-AD20-57BF66D33799}" destId="{C159C321-D92D-4DC8-B584-49E8C5494B8E}" srcOrd="3" destOrd="0" parTransId="{5FE0EA25-B8E5-4780-8880-AFCACE9797CE}" sibTransId="{06143E09-C2A2-4D84-859A-33D403B6CD31}"/>
    <dgm:cxn modelId="{575D7747-14DC-4171-9546-BF7BCE1FC883}" type="presOf" srcId="{8F0E95FD-B489-4411-AFD3-25B9B6E4BA81}" destId="{4FDDA369-0E0B-47F8-80D5-05A80238CC09}" srcOrd="0" destOrd="2" presId="urn:microsoft.com/office/officeart/2005/8/layout/bList2"/>
    <dgm:cxn modelId="{ACC95A32-183C-45F4-B7A1-B7FA1E3D4012}" srcId="{B1F61878-7D4D-4F5F-AD20-57BF66D33799}" destId="{38B19E47-9EC9-41EC-BC64-02204FA231E5}" srcOrd="0" destOrd="0" parTransId="{1BB4A532-342A-4D22-A7CB-45709F5F36B1}" sibTransId="{481BED97-7C51-49E2-9604-5B9F233E39B8}"/>
    <dgm:cxn modelId="{5AFA9FA2-6035-4E13-AAED-AE1A483B5E91}" srcId="{5E8F0608-8937-4021-AA6A-867F3126D44B}" destId="{8D10CFC4-A572-4E2E-9C4D-BBD73D8B8A4E}" srcOrd="4" destOrd="0" parTransId="{53708BA9-6657-42AB-9284-8F2FCBF32757}" sibTransId="{7A3A59D0-D3E2-49F7-A20F-19310F154CB7}"/>
    <dgm:cxn modelId="{95F4D93B-39E6-48A3-ADFB-AD9299987EAD}" type="presOf" srcId="{5E8F0608-8937-4021-AA6A-867F3126D44B}" destId="{DAA96096-DF47-4D80-B25E-F0C05F366E21}" srcOrd="0" destOrd="0" presId="urn:microsoft.com/office/officeart/2005/8/layout/bList2"/>
    <dgm:cxn modelId="{38B1AC82-0F77-4A81-930D-83D55861A018}" type="presOf" srcId="{38B19E47-9EC9-41EC-BC64-02204FA231E5}" destId="{4FDDA369-0E0B-47F8-80D5-05A80238CC09}" srcOrd="0" destOrd="0" presId="urn:microsoft.com/office/officeart/2005/8/layout/bList2"/>
    <dgm:cxn modelId="{E778813A-DF09-4D6D-A7F1-F1CB64A18C60}" srcId="{5E8F0608-8937-4021-AA6A-867F3126D44B}" destId="{AC43348E-047A-437A-A766-FA9CF4D22561}" srcOrd="3" destOrd="0" parTransId="{844ADECA-0059-4128-BB59-E9C0C7DBBC12}" sibTransId="{25A7ACE1-7EE7-4A22-8A3B-F3FA3A69BDE6}"/>
    <dgm:cxn modelId="{055F4493-94EC-4C33-ABD5-3FE912BCB907}" type="presOf" srcId="{B1F61878-7D4D-4F5F-AD20-57BF66D33799}" destId="{4ECA5492-F65A-472B-869C-377117A24318}" srcOrd="1" destOrd="0" presId="urn:microsoft.com/office/officeart/2005/8/layout/bList2"/>
    <dgm:cxn modelId="{6B8B7821-D30B-4061-98DA-32070947B745}" type="presOf" srcId="{8DBF4713-C264-4131-B478-2E24CE94DFDA}" destId="{2A6AE89E-6D8D-4324-82FF-0E5969298FA5}" srcOrd="0" destOrd="2" presId="urn:microsoft.com/office/officeart/2005/8/layout/bList2"/>
    <dgm:cxn modelId="{14E0D87C-FB4C-43B9-BAEF-D137EDC063F9}" srcId="{B1F61878-7D4D-4F5F-AD20-57BF66D33799}" destId="{8F0E95FD-B489-4411-AFD3-25B9B6E4BA81}" srcOrd="2" destOrd="0" parTransId="{A831F4E7-1E3F-48CA-862B-63D36EF36F80}" sibTransId="{617EB483-8B6B-4766-9BE3-25995560ABC8}"/>
    <dgm:cxn modelId="{0D04EB99-0F49-4FEB-899A-3EB877F7D9E4}" type="presOf" srcId="{07C2D0D5-BF44-441E-B413-F710571C5342}" destId="{2A6AE89E-6D8D-4324-82FF-0E5969298FA5}" srcOrd="0" destOrd="0" presId="urn:microsoft.com/office/officeart/2005/8/layout/bList2"/>
    <dgm:cxn modelId="{53D61701-0444-4418-AB01-CC0BAB7FE213}" type="presParOf" srcId="{1184EEB9-6B1D-43BD-B49B-2CEE43FA83FC}" destId="{31D0794D-2852-48A5-A078-93FDA18B75B5}" srcOrd="0" destOrd="0" presId="urn:microsoft.com/office/officeart/2005/8/layout/bList2"/>
    <dgm:cxn modelId="{BDF24E2A-980E-428E-93D0-70F935D69144}" type="presParOf" srcId="{31D0794D-2852-48A5-A078-93FDA18B75B5}" destId="{2A6AE89E-6D8D-4324-82FF-0E5969298FA5}" srcOrd="0" destOrd="0" presId="urn:microsoft.com/office/officeart/2005/8/layout/bList2"/>
    <dgm:cxn modelId="{6936D729-7032-40B6-906F-A11C5B73EE03}" type="presParOf" srcId="{31D0794D-2852-48A5-A078-93FDA18B75B5}" destId="{DAA96096-DF47-4D80-B25E-F0C05F366E21}" srcOrd="1" destOrd="0" presId="urn:microsoft.com/office/officeart/2005/8/layout/bList2"/>
    <dgm:cxn modelId="{63EE2571-2A47-4219-A4F8-789A3947F57C}" type="presParOf" srcId="{31D0794D-2852-48A5-A078-93FDA18B75B5}" destId="{D15C4C42-66F0-413F-8145-0D5F6374F63A}" srcOrd="2" destOrd="0" presId="urn:microsoft.com/office/officeart/2005/8/layout/bList2"/>
    <dgm:cxn modelId="{04001A5B-8CEC-4D68-A850-E9653A38425D}" type="presParOf" srcId="{31D0794D-2852-48A5-A078-93FDA18B75B5}" destId="{8C73AF96-BBCC-46AD-993F-30FD16205149}" srcOrd="3" destOrd="0" presId="urn:microsoft.com/office/officeart/2005/8/layout/bList2"/>
    <dgm:cxn modelId="{C302567E-C1A8-4C2E-A92F-A47D620BB650}" type="presParOf" srcId="{1184EEB9-6B1D-43BD-B49B-2CEE43FA83FC}" destId="{55F0D2DC-90D2-408A-9E2D-EF19D860E4CE}" srcOrd="1" destOrd="0" presId="urn:microsoft.com/office/officeart/2005/8/layout/bList2"/>
    <dgm:cxn modelId="{9E1F2BCC-8844-46F5-8198-5A82584AEBE3}" type="presParOf" srcId="{1184EEB9-6B1D-43BD-B49B-2CEE43FA83FC}" destId="{03742B76-D985-4443-8C18-62008AF8557A}" srcOrd="2" destOrd="0" presId="urn:microsoft.com/office/officeart/2005/8/layout/bList2"/>
    <dgm:cxn modelId="{93F3E22A-072C-4EF4-A1AB-49F4528E8EA9}" type="presParOf" srcId="{03742B76-D985-4443-8C18-62008AF8557A}" destId="{4FDDA369-0E0B-47F8-80D5-05A80238CC09}" srcOrd="0" destOrd="0" presId="urn:microsoft.com/office/officeart/2005/8/layout/bList2"/>
    <dgm:cxn modelId="{0E882770-AE5D-4C83-B6FC-7F8FECA69511}" type="presParOf" srcId="{03742B76-D985-4443-8C18-62008AF8557A}" destId="{FBE3D71B-9A2E-434A-B0BC-3B2EE21F88DE}" srcOrd="1" destOrd="0" presId="urn:microsoft.com/office/officeart/2005/8/layout/bList2"/>
    <dgm:cxn modelId="{99D1DA5F-A4B3-4997-B08E-E36DE314C196}" type="presParOf" srcId="{03742B76-D985-4443-8C18-62008AF8557A}" destId="{4ECA5492-F65A-472B-869C-377117A24318}" srcOrd="2" destOrd="0" presId="urn:microsoft.com/office/officeart/2005/8/layout/bList2"/>
    <dgm:cxn modelId="{4D3FD118-409F-4CCF-B9C7-9D6B46A9D657}" type="presParOf" srcId="{03742B76-D985-4443-8C18-62008AF8557A}" destId="{0E8182E8-01DA-4E8A-A5DC-CA6284C2BCBC}" srcOrd="3" destOrd="0" presId="urn:microsoft.com/office/officeart/2005/8/layout/bList2"/>
  </dgm:cxnLst>
  <dgm:bg/>
  <dgm:whole/>
</dgm:dataModel>
</file>

<file path=ppt/diagrams/data16.xml><?xml version="1.0" encoding="utf-8"?>
<dgm:dataModel xmlns:dgm="http://schemas.openxmlformats.org/drawingml/2006/diagram" xmlns:a="http://schemas.openxmlformats.org/drawingml/2006/main">
  <dgm:ptLst>
    <dgm:pt modelId="{A165978B-AFBB-498C-A751-7192261EA9BF}" type="doc">
      <dgm:prSet loTypeId="urn:microsoft.com/office/officeart/2005/8/layout/hierarchy4" loCatId="list" qsTypeId="urn:microsoft.com/office/officeart/2005/8/quickstyle/simple5" qsCatId="simple" csTypeId="urn:microsoft.com/office/officeart/2005/8/colors/colorful5" csCatId="colorful" phldr="1"/>
      <dgm:spPr/>
      <dgm:t>
        <a:bodyPr/>
        <a:lstStyle/>
        <a:p>
          <a:endParaRPr lang="en-GB"/>
        </a:p>
      </dgm:t>
    </dgm:pt>
    <dgm:pt modelId="{632C08F3-666C-48D4-B006-8CBAB8C1E0A4}">
      <dgm:prSet custT="1"/>
      <dgm:spPr/>
      <dgm:t>
        <a:bodyPr/>
        <a:lstStyle/>
        <a:p>
          <a:pPr rtl="0"/>
          <a:r>
            <a:rPr lang="en-GB" sz="1600" dirty="0" smtClean="0">
              <a:solidFill>
                <a:schemeClr val="tx1"/>
              </a:solidFill>
            </a:rPr>
            <a:t>Operating Systems, Networking, Distributed Systems</a:t>
          </a:r>
          <a:endParaRPr lang="en-GB" sz="1600" dirty="0">
            <a:solidFill>
              <a:schemeClr val="tx1"/>
            </a:solidFill>
          </a:endParaRPr>
        </a:p>
      </dgm:t>
    </dgm:pt>
    <dgm:pt modelId="{FBEA82DA-C4C7-46BE-AA09-04E34C31EAFF}" type="parTrans" cxnId="{D5ECC0F7-78DC-46EE-820E-73B421346D43}">
      <dgm:prSet/>
      <dgm:spPr/>
      <dgm:t>
        <a:bodyPr/>
        <a:lstStyle/>
        <a:p>
          <a:endParaRPr lang="en-GB"/>
        </a:p>
      </dgm:t>
    </dgm:pt>
    <dgm:pt modelId="{8378B5CA-D6A3-44A6-9AE0-39BA2E2F1CD2}" type="sibTrans" cxnId="{D5ECC0F7-78DC-46EE-820E-73B421346D43}">
      <dgm:prSet/>
      <dgm:spPr/>
      <dgm:t>
        <a:bodyPr/>
        <a:lstStyle/>
        <a:p>
          <a:endParaRPr lang="en-GB"/>
        </a:p>
      </dgm:t>
    </dgm:pt>
    <dgm:pt modelId="{F7CD1CEF-E1C9-47B0-9E9C-B54AC726F7CB}">
      <dgm:prSet custT="1"/>
      <dgm:spPr/>
      <dgm:t>
        <a:bodyPr/>
        <a:lstStyle/>
        <a:p>
          <a:pPr rtl="0"/>
          <a:r>
            <a:rPr lang="en-GB" sz="1600" dirty="0" smtClean="0">
              <a:solidFill>
                <a:schemeClr val="tx1"/>
              </a:solidFill>
            </a:rPr>
            <a:t>Machine Learning and Perception</a:t>
          </a:r>
          <a:endParaRPr lang="en-GB" sz="1600" dirty="0">
            <a:solidFill>
              <a:schemeClr val="tx1"/>
            </a:solidFill>
          </a:endParaRPr>
        </a:p>
      </dgm:t>
    </dgm:pt>
    <dgm:pt modelId="{FA4A0CC2-ECB0-43BC-A26B-508C803B6B43}" type="parTrans" cxnId="{B7FF6A49-79F7-4126-BC67-89301A9BEB27}">
      <dgm:prSet/>
      <dgm:spPr/>
      <dgm:t>
        <a:bodyPr/>
        <a:lstStyle/>
        <a:p>
          <a:endParaRPr lang="en-GB"/>
        </a:p>
      </dgm:t>
    </dgm:pt>
    <dgm:pt modelId="{1EE0A36A-C7D7-4BC8-A8AB-3E5A54CC8606}" type="sibTrans" cxnId="{B7FF6A49-79F7-4126-BC67-89301A9BEB27}">
      <dgm:prSet/>
      <dgm:spPr/>
      <dgm:t>
        <a:bodyPr/>
        <a:lstStyle/>
        <a:p>
          <a:endParaRPr lang="en-GB"/>
        </a:p>
      </dgm:t>
    </dgm:pt>
    <dgm:pt modelId="{D3D797A7-C485-4A37-A2EC-054A5736AC59}">
      <dgm:prSet/>
      <dgm:spPr/>
      <dgm:t>
        <a:bodyPr/>
        <a:lstStyle/>
        <a:p>
          <a:pPr rtl="0"/>
          <a:r>
            <a:rPr lang="en-GB" dirty="0" smtClean="0">
              <a:solidFill>
                <a:schemeClr val="tx1"/>
              </a:solidFill>
            </a:rPr>
            <a:t>Microsoft Research Cambridge</a:t>
          </a:r>
          <a:endParaRPr lang="en-GB" dirty="0">
            <a:solidFill>
              <a:schemeClr val="tx1"/>
            </a:solidFill>
          </a:endParaRPr>
        </a:p>
      </dgm:t>
    </dgm:pt>
    <dgm:pt modelId="{6D3693D1-8DD6-4BEE-A5CF-EF4FEA8574FF}" type="parTrans" cxnId="{5BB77C0B-E681-4804-A811-33C8BEBC4C5C}">
      <dgm:prSet/>
      <dgm:spPr/>
      <dgm:t>
        <a:bodyPr/>
        <a:lstStyle/>
        <a:p>
          <a:endParaRPr lang="en-GB"/>
        </a:p>
      </dgm:t>
    </dgm:pt>
    <dgm:pt modelId="{FCA10ED3-D0BB-4A4F-A34F-E97477AC330F}" type="sibTrans" cxnId="{5BB77C0B-E681-4804-A811-33C8BEBC4C5C}">
      <dgm:prSet/>
      <dgm:spPr/>
      <dgm:t>
        <a:bodyPr/>
        <a:lstStyle/>
        <a:p>
          <a:endParaRPr lang="en-GB"/>
        </a:p>
      </dgm:t>
    </dgm:pt>
    <dgm:pt modelId="{73494188-8E88-4CF3-8F00-B3AE7821A026}">
      <dgm:prSet custT="1"/>
      <dgm:spPr>
        <a:gradFill rotWithShape="0">
          <a:gsLst>
            <a:gs pos="0">
              <a:schemeClr val="accent1">
                <a:lumMod val="75000"/>
              </a:schemeClr>
            </a:gs>
            <a:gs pos="80000">
              <a:schemeClr val="accent1">
                <a:lumMod val="60000"/>
                <a:lumOff val="40000"/>
              </a:schemeClr>
            </a:gs>
            <a:gs pos="100000">
              <a:schemeClr val="accent1">
                <a:lumMod val="40000"/>
                <a:lumOff val="60000"/>
              </a:schemeClr>
            </a:gs>
          </a:gsLst>
        </a:gradFill>
      </dgm:spPr>
      <dgm:t>
        <a:bodyPr/>
        <a:lstStyle/>
        <a:p>
          <a:pPr algn="ctr" rtl="0"/>
          <a:r>
            <a:rPr lang="en-GB" sz="1600" dirty="0" smtClean="0">
              <a:solidFill>
                <a:schemeClr val="tx1"/>
              </a:solidFill>
            </a:rPr>
            <a:t>Computational Science</a:t>
          </a:r>
          <a:endParaRPr lang="en-GB" sz="1600" dirty="0">
            <a:solidFill>
              <a:schemeClr val="tx1"/>
            </a:solidFill>
          </a:endParaRPr>
        </a:p>
      </dgm:t>
    </dgm:pt>
    <dgm:pt modelId="{15740C9C-88D8-4AB7-9FF3-122399C215C1}" type="parTrans" cxnId="{04C0B605-99E5-4DC9-95DE-1F4F8CE693F5}">
      <dgm:prSet/>
      <dgm:spPr/>
      <dgm:t>
        <a:bodyPr/>
        <a:lstStyle/>
        <a:p>
          <a:endParaRPr lang="en-GB"/>
        </a:p>
      </dgm:t>
    </dgm:pt>
    <dgm:pt modelId="{BF6E15C6-7A8C-43AC-B418-4016248B975E}" type="sibTrans" cxnId="{04C0B605-99E5-4DC9-95DE-1F4F8CE693F5}">
      <dgm:prSet/>
      <dgm:spPr/>
      <dgm:t>
        <a:bodyPr/>
        <a:lstStyle/>
        <a:p>
          <a:endParaRPr lang="en-GB"/>
        </a:p>
      </dgm:t>
    </dgm:pt>
    <dgm:pt modelId="{A19A8746-893B-4383-8CA0-6F3683163C03}">
      <dgm:prSet custT="1"/>
      <dgm:spPr/>
      <dgm:t>
        <a:bodyPr/>
        <a:lstStyle/>
        <a:p>
          <a:pPr rtl="0"/>
          <a:r>
            <a:rPr lang="en-GB" sz="1600" dirty="0" smtClean="0">
              <a:solidFill>
                <a:schemeClr val="tx1"/>
              </a:solidFill>
            </a:rPr>
            <a:t>Programming Principles and Tools</a:t>
          </a:r>
          <a:endParaRPr lang="en-GB" sz="1600" dirty="0">
            <a:solidFill>
              <a:schemeClr val="tx1"/>
            </a:solidFill>
          </a:endParaRPr>
        </a:p>
      </dgm:t>
    </dgm:pt>
    <dgm:pt modelId="{038F194C-D3E0-480D-B206-DA119A593F52}" type="parTrans" cxnId="{BEC9BFA2-DE08-409D-B183-B8AECB1B53AC}">
      <dgm:prSet/>
      <dgm:spPr/>
      <dgm:t>
        <a:bodyPr/>
        <a:lstStyle/>
        <a:p>
          <a:endParaRPr lang="en-GB"/>
        </a:p>
      </dgm:t>
    </dgm:pt>
    <dgm:pt modelId="{DCB913DF-EC7D-469B-91E3-578D2B6598EA}" type="sibTrans" cxnId="{BEC9BFA2-DE08-409D-B183-B8AECB1B53AC}">
      <dgm:prSet/>
      <dgm:spPr/>
      <dgm:t>
        <a:bodyPr/>
        <a:lstStyle/>
        <a:p>
          <a:endParaRPr lang="en-GB"/>
        </a:p>
      </dgm:t>
    </dgm:pt>
    <dgm:pt modelId="{F1E3F7D6-8AE9-484C-92C5-CCB9C9835EE3}">
      <dgm:prSet custT="1"/>
      <dgm:spPr/>
      <dgm:t>
        <a:bodyPr/>
        <a:lstStyle/>
        <a:p>
          <a:pPr rtl="0"/>
          <a:r>
            <a:rPr lang="en-GB" sz="1600" dirty="0" smtClean="0">
              <a:solidFill>
                <a:schemeClr val="tx1"/>
              </a:solidFill>
            </a:rPr>
            <a:t>Computer Mediated Living</a:t>
          </a:r>
          <a:endParaRPr lang="en-GB" sz="1600" dirty="0">
            <a:solidFill>
              <a:schemeClr val="tx1"/>
            </a:solidFill>
          </a:endParaRPr>
        </a:p>
      </dgm:t>
    </dgm:pt>
    <dgm:pt modelId="{D154FEC6-F69A-4B4B-8E22-CCD42D715633}" type="parTrans" cxnId="{1E440212-7651-425B-ADE5-1E86BB94EA9D}">
      <dgm:prSet/>
      <dgm:spPr/>
      <dgm:t>
        <a:bodyPr/>
        <a:lstStyle/>
        <a:p>
          <a:endParaRPr lang="en-GB"/>
        </a:p>
      </dgm:t>
    </dgm:pt>
    <dgm:pt modelId="{A61321A0-4BDB-4FA8-B2FA-5AA3B621CD77}" type="sibTrans" cxnId="{1E440212-7651-425B-ADE5-1E86BB94EA9D}">
      <dgm:prSet/>
      <dgm:spPr/>
      <dgm:t>
        <a:bodyPr/>
        <a:lstStyle/>
        <a:p>
          <a:endParaRPr lang="en-GB"/>
        </a:p>
      </dgm:t>
    </dgm:pt>
    <dgm:pt modelId="{110BE109-85EF-4BB4-A848-E0C2044A3008}" type="pres">
      <dgm:prSet presAssocID="{A165978B-AFBB-498C-A751-7192261EA9BF}" presName="Name0" presStyleCnt="0">
        <dgm:presLayoutVars>
          <dgm:chPref val="1"/>
          <dgm:dir/>
          <dgm:animOne val="branch"/>
          <dgm:animLvl val="lvl"/>
          <dgm:resizeHandles/>
        </dgm:presLayoutVars>
      </dgm:prSet>
      <dgm:spPr/>
      <dgm:t>
        <a:bodyPr/>
        <a:lstStyle/>
        <a:p>
          <a:endParaRPr lang="en-GB"/>
        </a:p>
      </dgm:t>
    </dgm:pt>
    <dgm:pt modelId="{55A87A52-CDDA-4EA5-8E2C-D66CC74F6D6B}" type="pres">
      <dgm:prSet presAssocID="{D3D797A7-C485-4A37-A2EC-054A5736AC59}" presName="vertOne" presStyleCnt="0"/>
      <dgm:spPr/>
      <dgm:t>
        <a:bodyPr/>
        <a:lstStyle/>
        <a:p>
          <a:endParaRPr lang="en-GB"/>
        </a:p>
      </dgm:t>
    </dgm:pt>
    <dgm:pt modelId="{7530D0E2-F096-4C6E-A196-7E855E59184E}" type="pres">
      <dgm:prSet presAssocID="{D3D797A7-C485-4A37-A2EC-054A5736AC59}" presName="txOne" presStyleLbl="node0" presStyleIdx="0" presStyleCnt="1">
        <dgm:presLayoutVars>
          <dgm:chPref val="3"/>
        </dgm:presLayoutVars>
      </dgm:prSet>
      <dgm:spPr/>
      <dgm:t>
        <a:bodyPr/>
        <a:lstStyle/>
        <a:p>
          <a:endParaRPr lang="en-GB"/>
        </a:p>
      </dgm:t>
    </dgm:pt>
    <dgm:pt modelId="{4DCECE3F-7ED7-4241-82DC-970DDDC84ACB}" type="pres">
      <dgm:prSet presAssocID="{D3D797A7-C485-4A37-A2EC-054A5736AC59}" presName="parTransOne" presStyleCnt="0"/>
      <dgm:spPr/>
      <dgm:t>
        <a:bodyPr/>
        <a:lstStyle/>
        <a:p>
          <a:endParaRPr lang="en-GB"/>
        </a:p>
      </dgm:t>
    </dgm:pt>
    <dgm:pt modelId="{CC5CC3AE-C0FD-4814-B482-9A58E76E6905}" type="pres">
      <dgm:prSet presAssocID="{D3D797A7-C485-4A37-A2EC-054A5736AC59}" presName="horzOne" presStyleCnt="0"/>
      <dgm:spPr/>
      <dgm:t>
        <a:bodyPr/>
        <a:lstStyle/>
        <a:p>
          <a:endParaRPr lang="en-GB"/>
        </a:p>
      </dgm:t>
    </dgm:pt>
    <dgm:pt modelId="{AC30A1EE-BBDC-4627-9F89-0D141EE81BA0}" type="pres">
      <dgm:prSet presAssocID="{A19A8746-893B-4383-8CA0-6F3683163C03}" presName="vertTwo" presStyleCnt="0"/>
      <dgm:spPr/>
      <dgm:t>
        <a:bodyPr/>
        <a:lstStyle/>
        <a:p>
          <a:endParaRPr lang="en-GB"/>
        </a:p>
      </dgm:t>
    </dgm:pt>
    <dgm:pt modelId="{6F9AEA9E-3CBC-42C0-B4EC-EA05EC705363}" type="pres">
      <dgm:prSet presAssocID="{A19A8746-893B-4383-8CA0-6F3683163C03}" presName="txTwo" presStyleLbl="node2" presStyleIdx="0" presStyleCnt="5">
        <dgm:presLayoutVars>
          <dgm:chPref val="3"/>
        </dgm:presLayoutVars>
      </dgm:prSet>
      <dgm:spPr/>
      <dgm:t>
        <a:bodyPr/>
        <a:lstStyle/>
        <a:p>
          <a:endParaRPr lang="en-GB"/>
        </a:p>
      </dgm:t>
    </dgm:pt>
    <dgm:pt modelId="{D5E2D907-BD9A-4DC1-8860-8F2F2CD2073A}" type="pres">
      <dgm:prSet presAssocID="{A19A8746-893B-4383-8CA0-6F3683163C03}" presName="horzTwo" presStyleCnt="0"/>
      <dgm:spPr/>
      <dgm:t>
        <a:bodyPr/>
        <a:lstStyle/>
        <a:p>
          <a:endParaRPr lang="en-GB"/>
        </a:p>
      </dgm:t>
    </dgm:pt>
    <dgm:pt modelId="{947E3EC1-71DC-4935-93EE-5F30D362634B}" type="pres">
      <dgm:prSet presAssocID="{DCB913DF-EC7D-469B-91E3-578D2B6598EA}" presName="sibSpaceTwo" presStyleCnt="0"/>
      <dgm:spPr/>
      <dgm:t>
        <a:bodyPr/>
        <a:lstStyle/>
        <a:p>
          <a:endParaRPr lang="en-GB"/>
        </a:p>
      </dgm:t>
    </dgm:pt>
    <dgm:pt modelId="{AF8CC157-41C2-41A1-81E7-5F856D3781B5}" type="pres">
      <dgm:prSet presAssocID="{632C08F3-666C-48D4-B006-8CBAB8C1E0A4}" presName="vertTwo" presStyleCnt="0"/>
      <dgm:spPr/>
      <dgm:t>
        <a:bodyPr/>
        <a:lstStyle/>
        <a:p>
          <a:endParaRPr lang="en-GB"/>
        </a:p>
      </dgm:t>
    </dgm:pt>
    <dgm:pt modelId="{704E987B-06F0-4E89-BDD5-CEBA274E642D}" type="pres">
      <dgm:prSet presAssocID="{632C08F3-666C-48D4-B006-8CBAB8C1E0A4}" presName="txTwo" presStyleLbl="node2" presStyleIdx="1" presStyleCnt="5">
        <dgm:presLayoutVars>
          <dgm:chPref val="3"/>
        </dgm:presLayoutVars>
      </dgm:prSet>
      <dgm:spPr/>
      <dgm:t>
        <a:bodyPr/>
        <a:lstStyle/>
        <a:p>
          <a:endParaRPr lang="en-GB"/>
        </a:p>
      </dgm:t>
    </dgm:pt>
    <dgm:pt modelId="{4C8E8655-1985-4A90-B697-0DE232B72CCD}" type="pres">
      <dgm:prSet presAssocID="{632C08F3-666C-48D4-B006-8CBAB8C1E0A4}" presName="horzTwo" presStyleCnt="0"/>
      <dgm:spPr/>
      <dgm:t>
        <a:bodyPr/>
        <a:lstStyle/>
        <a:p>
          <a:endParaRPr lang="en-GB"/>
        </a:p>
      </dgm:t>
    </dgm:pt>
    <dgm:pt modelId="{89F5913B-5088-4306-9397-3FCBDDB47CCC}" type="pres">
      <dgm:prSet presAssocID="{8378B5CA-D6A3-44A6-9AE0-39BA2E2F1CD2}" presName="sibSpaceTwo" presStyleCnt="0"/>
      <dgm:spPr/>
      <dgm:t>
        <a:bodyPr/>
        <a:lstStyle/>
        <a:p>
          <a:endParaRPr lang="en-GB"/>
        </a:p>
      </dgm:t>
    </dgm:pt>
    <dgm:pt modelId="{D222FE36-B10D-4477-917A-D8420603A40D}" type="pres">
      <dgm:prSet presAssocID="{F1E3F7D6-8AE9-484C-92C5-CCB9C9835EE3}" presName="vertTwo" presStyleCnt="0"/>
      <dgm:spPr/>
      <dgm:t>
        <a:bodyPr/>
        <a:lstStyle/>
        <a:p>
          <a:endParaRPr lang="en-GB"/>
        </a:p>
      </dgm:t>
    </dgm:pt>
    <dgm:pt modelId="{84C2692B-F494-4E74-888C-9D6FAE5C3B67}" type="pres">
      <dgm:prSet presAssocID="{F1E3F7D6-8AE9-484C-92C5-CCB9C9835EE3}" presName="txTwo" presStyleLbl="node2" presStyleIdx="2" presStyleCnt="5">
        <dgm:presLayoutVars>
          <dgm:chPref val="3"/>
        </dgm:presLayoutVars>
      </dgm:prSet>
      <dgm:spPr/>
      <dgm:t>
        <a:bodyPr/>
        <a:lstStyle/>
        <a:p>
          <a:endParaRPr lang="en-GB"/>
        </a:p>
      </dgm:t>
    </dgm:pt>
    <dgm:pt modelId="{B6841881-D8B6-422F-8020-959A61545E79}" type="pres">
      <dgm:prSet presAssocID="{F1E3F7D6-8AE9-484C-92C5-CCB9C9835EE3}" presName="horzTwo" presStyleCnt="0"/>
      <dgm:spPr/>
      <dgm:t>
        <a:bodyPr/>
        <a:lstStyle/>
        <a:p>
          <a:endParaRPr lang="en-GB"/>
        </a:p>
      </dgm:t>
    </dgm:pt>
    <dgm:pt modelId="{BFA17046-F6CB-441D-81C7-7BCD3BA1F27B}" type="pres">
      <dgm:prSet presAssocID="{A61321A0-4BDB-4FA8-B2FA-5AA3B621CD77}" presName="sibSpaceTwo" presStyleCnt="0"/>
      <dgm:spPr/>
      <dgm:t>
        <a:bodyPr/>
        <a:lstStyle/>
        <a:p>
          <a:endParaRPr lang="en-GB"/>
        </a:p>
      </dgm:t>
    </dgm:pt>
    <dgm:pt modelId="{EA9DE2A3-FBA3-4413-8C4E-EDDBC1134094}" type="pres">
      <dgm:prSet presAssocID="{F7CD1CEF-E1C9-47B0-9E9C-B54AC726F7CB}" presName="vertTwo" presStyleCnt="0"/>
      <dgm:spPr/>
      <dgm:t>
        <a:bodyPr/>
        <a:lstStyle/>
        <a:p>
          <a:endParaRPr lang="en-GB"/>
        </a:p>
      </dgm:t>
    </dgm:pt>
    <dgm:pt modelId="{CD301083-58EE-4791-88E6-DD454EF16889}" type="pres">
      <dgm:prSet presAssocID="{F7CD1CEF-E1C9-47B0-9E9C-B54AC726F7CB}" presName="txTwo" presStyleLbl="node2" presStyleIdx="3" presStyleCnt="5">
        <dgm:presLayoutVars>
          <dgm:chPref val="3"/>
        </dgm:presLayoutVars>
      </dgm:prSet>
      <dgm:spPr/>
      <dgm:t>
        <a:bodyPr/>
        <a:lstStyle/>
        <a:p>
          <a:endParaRPr lang="en-GB"/>
        </a:p>
      </dgm:t>
    </dgm:pt>
    <dgm:pt modelId="{7158D006-F1B5-4488-B544-5BB9DABC73F9}" type="pres">
      <dgm:prSet presAssocID="{F7CD1CEF-E1C9-47B0-9E9C-B54AC726F7CB}" presName="horzTwo" presStyleCnt="0"/>
      <dgm:spPr/>
      <dgm:t>
        <a:bodyPr/>
        <a:lstStyle/>
        <a:p>
          <a:endParaRPr lang="en-GB"/>
        </a:p>
      </dgm:t>
    </dgm:pt>
    <dgm:pt modelId="{D01E8813-7C48-4C91-93E9-067639E8B96D}" type="pres">
      <dgm:prSet presAssocID="{1EE0A36A-C7D7-4BC8-A8AB-3E5A54CC8606}" presName="sibSpaceTwo" presStyleCnt="0"/>
      <dgm:spPr/>
      <dgm:t>
        <a:bodyPr/>
        <a:lstStyle/>
        <a:p>
          <a:endParaRPr lang="en-GB"/>
        </a:p>
      </dgm:t>
    </dgm:pt>
    <dgm:pt modelId="{3DB2C4B9-8372-49EE-B8C5-B2267B8E5445}" type="pres">
      <dgm:prSet presAssocID="{73494188-8E88-4CF3-8F00-B3AE7821A026}" presName="vertTwo" presStyleCnt="0"/>
      <dgm:spPr/>
      <dgm:t>
        <a:bodyPr/>
        <a:lstStyle/>
        <a:p>
          <a:endParaRPr lang="en-GB"/>
        </a:p>
      </dgm:t>
    </dgm:pt>
    <dgm:pt modelId="{DC1C0FDC-5DF0-4563-810B-619AB47AB3A5}" type="pres">
      <dgm:prSet presAssocID="{73494188-8E88-4CF3-8F00-B3AE7821A026}" presName="txTwo" presStyleLbl="node2" presStyleIdx="4" presStyleCnt="5">
        <dgm:presLayoutVars>
          <dgm:chPref val="3"/>
        </dgm:presLayoutVars>
      </dgm:prSet>
      <dgm:spPr/>
      <dgm:t>
        <a:bodyPr/>
        <a:lstStyle/>
        <a:p>
          <a:endParaRPr lang="en-GB"/>
        </a:p>
      </dgm:t>
    </dgm:pt>
    <dgm:pt modelId="{9196C81E-1A9E-4F22-BE17-7525833A369F}" type="pres">
      <dgm:prSet presAssocID="{73494188-8E88-4CF3-8F00-B3AE7821A026}" presName="horzTwo" presStyleCnt="0"/>
      <dgm:spPr/>
      <dgm:t>
        <a:bodyPr/>
        <a:lstStyle/>
        <a:p>
          <a:endParaRPr lang="en-GB"/>
        </a:p>
      </dgm:t>
    </dgm:pt>
  </dgm:ptLst>
  <dgm:cxnLst>
    <dgm:cxn modelId="{B7FF6A49-79F7-4126-BC67-89301A9BEB27}" srcId="{D3D797A7-C485-4A37-A2EC-054A5736AC59}" destId="{F7CD1CEF-E1C9-47B0-9E9C-B54AC726F7CB}" srcOrd="3" destOrd="0" parTransId="{FA4A0CC2-ECB0-43BC-A26B-508C803B6B43}" sibTransId="{1EE0A36A-C7D7-4BC8-A8AB-3E5A54CC8606}"/>
    <dgm:cxn modelId="{7C0DDC60-4B32-46B1-A1B9-411D6E93914C}" type="presOf" srcId="{A165978B-AFBB-498C-A751-7192261EA9BF}" destId="{110BE109-85EF-4BB4-A848-E0C2044A3008}" srcOrd="0" destOrd="0" presId="urn:microsoft.com/office/officeart/2005/8/layout/hierarchy4"/>
    <dgm:cxn modelId="{97341C40-186D-4255-AB73-8597534F54FE}" type="presOf" srcId="{D3D797A7-C485-4A37-A2EC-054A5736AC59}" destId="{7530D0E2-F096-4C6E-A196-7E855E59184E}" srcOrd="0" destOrd="0" presId="urn:microsoft.com/office/officeart/2005/8/layout/hierarchy4"/>
    <dgm:cxn modelId="{1713B145-2AF7-40BD-87F8-493850EDB83E}" type="presOf" srcId="{F7CD1CEF-E1C9-47B0-9E9C-B54AC726F7CB}" destId="{CD301083-58EE-4791-88E6-DD454EF16889}" srcOrd="0" destOrd="0" presId="urn:microsoft.com/office/officeart/2005/8/layout/hierarchy4"/>
    <dgm:cxn modelId="{80CE7BEE-0DCD-4D91-B0C1-9C6B35139F0A}" type="presOf" srcId="{F1E3F7D6-8AE9-484C-92C5-CCB9C9835EE3}" destId="{84C2692B-F494-4E74-888C-9D6FAE5C3B67}" srcOrd="0" destOrd="0" presId="urn:microsoft.com/office/officeart/2005/8/layout/hierarchy4"/>
    <dgm:cxn modelId="{5BB77C0B-E681-4804-A811-33C8BEBC4C5C}" srcId="{A165978B-AFBB-498C-A751-7192261EA9BF}" destId="{D3D797A7-C485-4A37-A2EC-054A5736AC59}" srcOrd="0" destOrd="0" parTransId="{6D3693D1-8DD6-4BEE-A5CF-EF4FEA8574FF}" sibTransId="{FCA10ED3-D0BB-4A4F-A34F-E97477AC330F}"/>
    <dgm:cxn modelId="{04C0B605-99E5-4DC9-95DE-1F4F8CE693F5}" srcId="{D3D797A7-C485-4A37-A2EC-054A5736AC59}" destId="{73494188-8E88-4CF3-8F00-B3AE7821A026}" srcOrd="4" destOrd="0" parTransId="{15740C9C-88D8-4AB7-9FF3-122399C215C1}" sibTransId="{BF6E15C6-7A8C-43AC-B418-4016248B975E}"/>
    <dgm:cxn modelId="{1E440212-7651-425B-ADE5-1E86BB94EA9D}" srcId="{D3D797A7-C485-4A37-A2EC-054A5736AC59}" destId="{F1E3F7D6-8AE9-484C-92C5-CCB9C9835EE3}" srcOrd="2" destOrd="0" parTransId="{D154FEC6-F69A-4B4B-8E22-CCD42D715633}" sibTransId="{A61321A0-4BDB-4FA8-B2FA-5AA3B621CD77}"/>
    <dgm:cxn modelId="{2A0FD289-9FB1-4E24-9CE7-C8EBB95B4020}" type="presOf" srcId="{A19A8746-893B-4383-8CA0-6F3683163C03}" destId="{6F9AEA9E-3CBC-42C0-B4EC-EA05EC705363}" srcOrd="0" destOrd="0" presId="urn:microsoft.com/office/officeart/2005/8/layout/hierarchy4"/>
    <dgm:cxn modelId="{D5ECC0F7-78DC-46EE-820E-73B421346D43}" srcId="{D3D797A7-C485-4A37-A2EC-054A5736AC59}" destId="{632C08F3-666C-48D4-B006-8CBAB8C1E0A4}" srcOrd="1" destOrd="0" parTransId="{FBEA82DA-C4C7-46BE-AA09-04E34C31EAFF}" sibTransId="{8378B5CA-D6A3-44A6-9AE0-39BA2E2F1CD2}"/>
    <dgm:cxn modelId="{830A4564-487D-4A83-865B-9CB0DD315192}" type="presOf" srcId="{632C08F3-666C-48D4-B006-8CBAB8C1E0A4}" destId="{704E987B-06F0-4E89-BDD5-CEBA274E642D}" srcOrd="0" destOrd="0" presId="urn:microsoft.com/office/officeart/2005/8/layout/hierarchy4"/>
    <dgm:cxn modelId="{CE50E632-5493-4C9E-A252-A51C82292D14}" type="presOf" srcId="{73494188-8E88-4CF3-8F00-B3AE7821A026}" destId="{DC1C0FDC-5DF0-4563-810B-619AB47AB3A5}" srcOrd="0" destOrd="0" presId="urn:microsoft.com/office/officeart/2005/8/layout/hierarchy4"/>
    <dgm:cxn modelId="{BEC9BFA2-DE08-409D-B183-B8AECB1B53AC}" srcId="{D3D797A7-C485-4A37-A2EC-054A5736AC59}" destId="{A19A8746-893B-4383-8CA0-6F3683163C03}" srcOrd="0" destOrd="0" parTransId="{038F194C-D3E0-480D-B206-DA119A593F52}" sibTransId="{DCB913DF-EC7D-469B-91E3-578D2B6598EA}"/>
    <dgm:cxn modelId="{00E02FC4-FAC1-4314-B2E0-592DDE3B4A36}" type="presParOf" srcId="{110BE109-85EF-4BB4-A848-E0C2044A3008}" destId="{55A87A52-CDDA-4EA5-8E2C-D66CC74F6D6B}" srcOrd="0" destOrd="0" presId="urn:microsoft.com/office/officeart/2005/8/layout/hierarchy4"/>
    <dgm:cxn modelId="{E05574A4-AE84-472D-84FD-85F41EFEE9DD}" type="presParOf" srcId="{55A87A52-CDDA-4EA5-8E2C-D66CC74F6D6B}" destId="{7530D0E2-F096-4C6E-A196-7E855E59184E}" srcOrd="0" destOrd="0" presId="urn:microsoft.com/office/officeart/2005/8/layout/hierarchy4"/>
    <dgm:cxn modelId="{26DF253D-4EBF-4843-8E71-1CB37D55C887}" type="presParOf" srcId="{55A87A52-CDDA-4EA5-8E2C-D66CC74F6D6B}" destId="{4DCECE3F-7ED7-4241-82DC-970DDDC84ACB}" srcOrd="1" destOrd="0" presId="urn:microsoft.com/office/officeart/2005/8/layout/hierarchy4"/>
    <dgm:cxn modelId="{5362A478-E19B-4CBB-9C5D-1144CCB90F1E}" type="presParOf" srcId="{55A87A52-CDDA-4EA5-8E2C-D66CC74F6D6B}" destId="{CC5CC3AE-C0FD-4814-B482-9A58E76E6905}" srcOrd="2" destOrd="0" presId="urn:microsoft.com/office/officeart/2005/8/layout/hierarchy4"/>
    <dgm:cxn modelId="{F9F8334A-79DF-446E-BCF2-9144B28F56B8}" type="presParOf" srcId="{CC5CC3AE-C0FD-4814-B482-9A58E76E6905}" destId="{AC30A1EE-BBDC-4627-9F89-0D141EE81BA0}" srcOrd="0" destOrd="0" presId="urn:microsoft.com/office/officeart/2005/8/layout/hierarchy4"/>
    <dgm:cxn modelId="{7D0ACA46-71B0-46D8-A39E-B1CC75018C9B}" type="presParOf" srcId="{AC30A1EE-BBDC-4627-9F89-0D141EE81BA0}" destId="{6F9AEA9E-3CBC-42C0-B4EC-EA05EC705363}" srcOrd="0" destOrd="0" presId="urn:microsoft.com/office/officeart/2005/8/layout/hierarchy4"/>
    <dgm:cxn modelId="{ED35D0EA-78A9-48B1-89D7-61171D17110B}" type="presParOf" srcId="{AC30A1EE-BBDC-4627-9F89-0D141EE81BA0}" destId="{D5E2D907-BD9A-4DC1-8860-8F2F2CD2073A}" srcOrd="1" destOrd="0" presId="urn:microsoft.com/office/officeart/2005/8/layout/hierarchy4"/>
    <dgm:cxn modelId="{2580747A-1934-4E7C-8C5C-FF51A0B29B11}" type="presParOf" srcId="{CC5CC3AE-C0FD-4814-B482-9A58E76E6905}" destId="{947E3EC1-71DC-4935-93EE-5F30D362634B}" srcOrd="1" destOrd="0" presId="urn:microsoft.com/office/officeart/2005/8/layout/hierarchy4"/>
    <dgm:cxn modelId="{95052E3C-DE39-451B-90B5-AE80DB283BB8}" type="presParOf" srcId="{CC5CC3AE-C0FD-4814-B482-9A58E76E6905}" destId="{AF8CC157-41C2-41A1-81E7-5F856D3781B5}" srcOrd="2" destOrd="0" presId="urn:microsoft.com/office/officeart/2005/8/layout/hierarchy4"/>
    <dgm:cxn modelId="{B9055457-302B-4A23-9D86-43C1CE8BF35D}" type="presParOf" srcId="{AF8CC157-41C2-41A1-81E7-5F856D3781B5}" destId="{704E987B-06F0-4E89-BDD5-CEBA274E642D}" srcOrd="0" destOrd="0" presId="urn:microsoft.com/office/officeart/2005/8/layout/hierarchy4"/>
    <dgm:cxn modelId="{B00DFC49-DF93-4CA4-94CB-5B950640A083}" type="presParOf" srcId="{AF8CC157-41C2-41A1-81E7-5F856D3781B5}" destId="{4C8E8655-1985-4A90-B697-0DE232B72CCD}" srcOrd="1" destOrd="0" presId="urn:microsoft.com/office/officeart/2005/8/layout/hierarchy4"/>
    <dgm:cxn modelId="{BBE92768-8A00-4347-A9A3-CBAF0A64B295}" type="presParOf" srcId="{CC5CC3AE-C0FD-4814-B482-9A58E76E6905}" destId="{89F5913B-5088-4306-9397-3FCBDDB47CCC}" srcOrd="3" destOrd="0" presId="urn:microsoft.com/office/officeart/2005/8/layout/hierarchy4"/>
    <dgm:cxn modelId="{ADDAA3E0-E9CC-44AA-B81D-9776228C09D6}" type="presParOf" srcId="{CC5CC3AE-C0FD-4814-B482-9A58E76E6905}" destId="{D222FE36-B10D-4477-917A-D8420603A40D}" srcOrd="4" destOrd="0" presId="urn:microsoft.com/office/officeart/2005/8/layout/hierarchy4"/>
    <dgm:cxn modelId="{31B23EA4-BB38-4051-BF00-2965F76959D1}" type="presParOf" srcId="{D222FE36-B10D-4477-917A-D8420603A40D}" destId="{84C2692B-F494-4E74-888C-9D6FAE5C3B67}" srcOrd="0" destOrd="0" presId="urn:microsoft.com/office/officeart/2005/8/layout/hierarchy4"/>
    <dgm:cxn modelId="{3C1B783D-B1F8-48A1-9D20-2F4919409061}" type="presParOf" srcId="{D222FE36-B10D-4477-917A-D8420603A40D}" destId="{B6841881-D8B6-422F-8020-959A61545E79}" srcOrd="1" destOrd="0" presId="urn:microsoft.com/office/officeart/2005/8/layout/hierarchy4"/>
    <dgm:cxn modelId="{8A90FEC2-DFD0-42AC-AB24-9961132BC04E}" type="presParOf" srcId="{CC5CC3AE-C0FD-4814-B482-9A58E76E6905}" destId="{BFA17046-F6CB-441D-81C7-7BCD3BA1F27B}" srcOrd="5" destOrd="0" presId="urn:microsoft.com/office/officeart/2005/8/layout/hierarchy4"/>
    <dgm:cxn modelId="{DC2399BE-BA08-4E16-8F4D-94C0191AEAF5}" type="presParOf" srcId="{CC5CC3AE-C0FD-4814-B482-9A58E76E6905}" destId="{EA9DE2A3-FBA3-4413-8C4E-EDDBC1134094}" srcOrd="6" destOrd="0" presId="urn:microsoft.com/office/officeart/2005/8/layout/hierarchy4"/>
    <dgm:cxn modelId="{645ECA3A-B975-4B73-B1BD-00A0578A7239}" type="presParOf" srcId="{EA9DE2A3-FBA3-4413-8C4E-EDDBC1134094}" destId="{CD301083-58EE-4791-88E6-DD454EF16889}" srcOrd="0" destOrd="0" presId="urn:microsoft.com/office/officeart/2005/8/layout/hierarchy4"/>
    <dgm:cxn modelId="{E4E92749-DD04-4437-9FD3-43427B605789}" type="presParOf" srcId="{EA9DE2A3-FBA3-4413-8C4E-EDDBC1134094}" destId="{7158D006-F1B5-4488-B544-5BB9DABC73F9}" srcOrd="1" destOrd="0" presId="urn:microsoft.com/office/officeart/2005/8/layout/hierarchy4"/>
    <dgm:cxn modelId="{E6F3025C-8AB8-4279-BA10-3417F1BEFD17}" type="presParOf" srcId="{CC5CC3AE-C0FD-4814-B482-9A58E76E6905}" destId="{D01E8813-7C48-4C91-93E9-067639E8B96D}" srcOrd="7" destOrd="0" presId="urn:microsoft.com/office/officeart/2005/8/layout/hierarchy4"/>
    <dgm:cxn modelId="{7441A5E2-695A-4ADB-8CD0-DF92A94D77EF}" type="presParOf" srcId="{CC5CC3AE-C0FD-4814-B482-9A58E76E6905}" destId="{3DB2C4B9-8372-49EE-B8C5-B2267B8E5445}" srcOrd="8" destOrd="0" presId="urn:microsoft.com/office/officeart/2005/8/layout/hierarchy4"/>
    <dgm:cxn modelId="{C9831AE1-0EEA-4AB5-BE56-CDBFC4809A7A}" type="presParOf" srcId="{3DB2C4B9-8372-49EE-B8C5-B2267B8E5445}" destId="{DC1C0FDC-5DF0-4563-810B-619AB47AB3A5}" srcOrd="0" destOrd="0" presId="urn:microsoft.com/office/officeart/2005/8/layout/hierarchy4"/>
    <dgm:cxn modelId="{007A93B7-081B-4737-9F75-D26257E0B0E7}" type="presParOf" srcId="{3DB2C4B9-8372-49EE-B8C5-B2267B8E5445}" destId="{9196C81E-1A9E-4F22-BE17-7525833A369F}" srcOrd="1" destOrd="0" presId="urn:microsoft.com/office/officeart/2005/8/layout/hierarchy4"/>
  </dgm:cxnLst>
  <dgm:bg/>
  <dgm:whole/>
</dgm:dataModel>
</file>

<file path=ppt/diagrams/data17.xml><?xml version="1.0" encoding="utf-8"?>
<dgm:dataModel xmlns:dgm="http://schemas.openxmlformats.org/drawingml/2006/diagram" xmlns:a="http://schemas.openxmlformats.org/drawingml/2006/main">
  <dgm:ptLst>
    <dgm:pt modelId="{DFB52FCD-F217-48C6-940D-AF8925A8C713}" type="doc">
      <dgm:prSet loTypeId="urn:microsoft.com/office/officeart/2005/8/layout/bList2" loCatId="list" qsTypeId="urn:microsoft.com/office/officeart/2005/8/quickstyle/simple5" qsCatId="simple" csTypeId="urn:microsoft.com/office/officeart/2005/8/colors/accent1_2" csCatId="accent1" phldr="1"/>
      <dgm:spPr/>
      <dgm:t>
        <a:bodyPr/>
        <a:lstStyle/>
        <a:p>
          <a:endParaRPr lang="en-GB"/>
        </a:p>
      </dgm:t>
    </dgm:pt>
    <dgm:pt modelId="{C8FF5D07-C208-45F3-97AD-2A2007EF7940}">
      <dgm:prSet/>
      <dgm:spPr/>
      <dgm:t>
        <a:bodyPr/>
        <a:lstStyle/>
        <a:p>
          <a:pPr rtl="0"/>
          <a:r>
            <a:rPr lang="en-GB" dirty="0" smtClean="0"/>
            <a:t>Collaborative Research Programme</a:t>
          </a:r>
          <a:endParaRPr lang="en-GB" dirty="0"/>
        </a:p>
      </dgm:t>
    </dgm:pt>
    <dgm:pt modelId="{14E607A4-C17E-46BF-AB81-519A75E22EF2}" type="parTrans" cxnId="{07D9B882-D48E-4B26-AC7E-90F610881366}">
      <dgm:prSet/>
      <dgm:spPr/>
      <dgm:t>
        <a:bodyPr/>
        <a:lstStyle/>
        <a:p>
          <a:endParaRPr lang="en-GB"/>
        </a:p>
      </dgm:t>
    </dgm:pt>
    <dgm:pt modelId="{D97556B0-3A1F-4BD6-8BBC-EA98E8989314}" type="sibTrans" cxnId="{07D9B882-D48E-4B26-AC7E-90F610881366}">
      <dgm:prSet/>
      <dgm:spPr/>
      <dgm:t>
        <a:bodyPr/>
        <a:lstStyle/>
        <a:p>
          <a:endParaRPr lang="en-GB"/>
        </a:p>
      </dgm:t>
    </dgm:pt>
    <dgm:pt modelId="{D1A7FF75-448C-44AA-8B7A-D7718982DFCF}">
      <dgm:prSet/>
      <dgm:spPr/>
      <dgm:t>
        <a:bodyPr/>
        <a:lstStyle/>
        <a:p>
          <a:pPr rtl="0"/>
          <a:r>
            <a:rPr lang="en-GB" dirty="0" smtClean="0"/>
            <a:t>Computational Biology</a:t>
          </a:r>
          <a:endParaRPr lang="en-GB" dirty="0"/>
        </a:p>
      </dgm:t>
    </dgm:pt>
    <dgm:pt modelId="{1CB261C1-4A36-4D7C-89C7-2987AC628928}" type="parTrans" cxnId="{DB7B76B3-41D0-4A67-A6CE-A4DF39AA80F6}">
      <dgm:prSet/>
      <dgm:spPr/>
      <dgm:t>
        <a:bodyPr/>
        <a:lstStyle/>
        <a:p>
          <a:endParaRPr lang="en-GB"/>
        </a:p>
      </dgm:t>
    </dgm:pt>
    <dgm:pt modelId="{861912C8-16F5-4219-91AD-5D2E57ABF7F7}" type="sibTrans" cxnId="{DB7B76B3-41D0-4A67-A6CE-A4DF39AA80F6}">
      <dgm:prSet/>
      <dgm:spPr/>
      <dgm:t>
        <a:bodyPr/>
        <a:lstStyle/>
        <a:p>
          <a:endParaRPr lang="en-GB"/>
        </a:p>
      </dgm:t>
    </dgm:pt>
    <dgm:pt modelId="{0B9D573B-FA01-4D27-8AA0-90C2FAC311F8}">
      <dgm:prSet/>
      <dgm:spPr/>
      <dgm:t>
        <a:bodyPr/>
        <a:lstStyle/>
        <a:p>
          <a:pPr rtl="0"/>
          <a:r>
            <a:rPr lang="en-GB" dirty="0" smtClean="0"/>
            <a:t>Scientific Leadership</a:t>
          </a:r>
          <a:endParaRPr lang="en-GB" dirty="0"/>
        </a:p>
      </dgm:t>
    </dgm:pt>
    <dgm:pt modelId="{BD13E970-E3A3-4B42-A2C8-9E52ED1E9853}" type="parTrans" cxnId="{B8093314-B3AC-4040-A2A3-3A7823FE0AB3}">
      <dgm:prSet/>
      <dgm:spPr/>
      <dgm:t>
        <a:bodyPr/>
        <a:lstStyle/>
        <a:p>
          <a:endParaRPr lang="en-GB"/>
        </a:p>
      </dgm:t>
    </dgm:pt>
    <dgm:pt modelId="{318053C6-D0C1-45DF-8FB8-74181B034900}" type="sibTrans" cxnId="{B8093314-B3AC-4040-A2A3-3A7823FE0AB3}">
      <dgm:prSet/>
      <dgm:spPr/>
      <dgm:t>
        <a:bodyPr/>
        <a:lstStyle/>
        <a:p>
          <a:endParaRPr lang="en-GB"/>
        </a:p>
      </dgm:t>
    </dgm:pt>
    <dgm:pt modelId="{4D9CF2DA-B608-446C-8AE8-87F219C24F4B}">
      <dgm:prSet/>
      <dgm:spPr/>
      <dgm:t>
        <a:bodyPr/>
        <a:lstStyle/>
        <a:p>
          <a:pPr rtl="0"/>
          <a:r>
            <a:rPr lang="en-GB" dirty="0" smtClean="0"/>
            <a:t>2020 Science Report</a:t>
          </a:r>
          <a:endParaRPr lang="en-GB" dirty="0"/>
        </a:p>
      </dgm:t>
    </dgm:pt>
    <dgm:pt modelId="{D80F4090-F3EF-4247-AAEB-AD699D076A50}" type="parTrans" cxnId="{210C2C0B-315A-4392-A443-4E19FB7DC30A}">
      <dgm:prSet/>
      <dgm:spPr/>
      <dgm:t>
        <a:bodyPr/>
        <a:lstStyle/>
        <a:p>
          <a:endParaRPr lang="en-GB"/>
        </a:p>
      </dgm:t>
    </dgm:pt>
    <dgm:pt modelId="{D9E896D5-1A79-40F5-8030-0C92C495DAFF}" type="sibTrans" cxnId="{210C2C0B-315A-4392-A443-4E19FB7DC30A}">
      <dgm:prSet/>
      <dgm:spPr/>
      <dgm:t>
        <a:bodyPr/>
        <a:lstStyle/>
        <a:p>
          <a:endParaRPr lang="en-GB"/>
        </a:p>
      </dgm:t>
    </dgm:pt>
    <dgm:pt modelId="{EF73DA0B-96A9-48FF-AB5E-B566C878CD04}">
      <dgm:prSet/>
      <dgm:spPr/>
      <dgm:t>
        <a:bodyPr/>
        <a:lstStyle/>
        <a:p>
          <a:pPr rtl="0"/>
          <a:r>
            <a:rPr lang="en-GB" dirty="0" smtClean="0"/>
            <a:t>Joint Laboratories</a:t>
          </a:r>
          <a:endParaRPr lang="en-GB" dirty="0"/>
        </a:p>
      </dgm:t>
    </dgm:pt>
    <dgm:pt modelId="{68C743B2-7A22-45CF-934E-0A7C171107D6}" type="parTrans" cxnId="{0A38BA8A-D1B4-4D9A-8D0B-A43C209DF25C}">
      <dgm:prSet/>
      <dgm:spPr/>
      <dgm:t>
        <a:bodyPr/>
        <a:lstStyle/>
        <a:p>
          <a:endParaRPr lang="en-GB"/>
        </a:p>
      </dgm:t>
    </dgm:pt>
    <dgm:pt modelId="{604DB1E7-AFEF-4C34-874C-74F912D908D5}" type="sibTrans" cxnId="{0A38BA8A-D1B4-4D9A-8D0B-A43C209DF25C}">
      <dgm:prSet/>
      <dgm:spPr/>
      <dgm:t>
        <a:bodyPr/>
        <a:lstStyle/>
        <a:p>
          <a:endParaRPr lang="en-GB"/>
        </a:p>
      </dgm:t>
    </dgm:pt>
    <dgm:pt modelId="{73858E92-DC8B-494C-8257-026CEAB2DF75}">
      <dgm:prSet/>
      <dgm:spPr/>
      <dgm:t>
        <a:bodyPr/>
        <a:lstStyle/>
        <a:p>
          <a:pPr rtl="0"/>
          <a:r>
            <a:rPr lang="en-GB" b="1" dirty="0" smtClean="0"/>
            <a:t>INRIA, France  </a:t>
          </a:r>
          <a:r>
            <a:rPr lang="en-GB" dirty="0" smtClean="0"/>
            <a:t>- Software Security and Scientific Information Interaction</a:t>
          </a:r>
          <a:endParaRPr lang="en-GB" dirty="0"/>
        </a:p>
      </dgm:t>
    </dgm:pt>
    <dgm:pt modelId="{F053FE1C-182B-49F5-AC1B-40411B1C6A81}" type="parTrans" cxnId="{4D76B98F-5BE9-4603-9D62-27AAB4E57AC3}">
      <dgm:prSet/>
      <dgm:spPr/>
      <dgm:t>
        <a:bodyPr/>
        <a:lstStyle/>
        <a:p>
          <a:endParaRPr lang="en-GB"/>
        </a:p>
      </dgm:t>
    </dgm:pt>
    <dgm:pt modelId="{F64AA71B-1908-41AF-A1FE-4B5D5879C84A}" type="sibTrans" cxnId="{4D76B98F-5BE9-4603-9D62-27AAB4E57AC3}">
      <dgm:prSet/>
      <dgm:spPr/>
      <dgm:t>
        <a:bodyPr/>
        <a:lstStyle/>
        <a:p>
          <a:endParaRPr lang="en-GB"/>
        </a:p>
      </dgm:t>
    </dgm:pt>
    <dgm:pt modelId="{A6BBDF23-D86D-4A3C-AEAB-430AA8256604}">
      <dgm:prSet/>
      <dgm:spPr/>
      <dgm:t>
        <a:bodyPr/>
        <a:lstStyle/>
        <a:p>
          <a:pPr rtl="0"/>
          <a:r>
            <a:rPr lang="en-GB" b="1" dirty="0" smtClean="0"/>
            <a:t>University of Trento, Italy </a:t>
          </a:r>
          <a:r>
            <a:rPr lang="en-GB" dirty="0" smtClean="0"/>
            <a:t>- Systems Biology</a:t>
          </a:r>
          <a:endParaRPr lang="en-GB" dirty="0"/>
        </a:p>
      </dgm:t>
    </dgm:pt>
    <dgm:pt modelId="{485C856A-8195-4F92-AAFF-1A5E272000E7}" type="parTrans" cxnId="{3670B132-147A-429D-9B85-B2A8B345411E}">
      <dgm:prSet/>
      <dgm:spPr/>
      <dgm:t>
        <a:bodyPr/>
        <a:lstStyle/>
        <a:p>
          <a:endParaRPr lang="en-GB"/>
        </a:p>
      </dgm:t>
    </dgm:pt>
    <dgm:pt modelId="{F0BA703D-5C61-47C4-9F63-C06179027D9D}" type="sibTrans" cxnId="{3670B132-147A-429D-9B85-B2A8B345411E}">
      <dgm:prSet/>
      <dgm:spPr/>
      <dgm:t>
        <a:bodyPr/>
        <a:lstStyle/>
        <a:p>
          <a:endParaRPr lang="en-GB"/>
        </a:p>
      </dgm:t>
    </dgm:pt>
    <dgm:pt modelId="{5DC5187F-1033-42C7-80CA-1C24F020598F}">
      <dgm:prSet/>
      <dgm:spPr/>
      <dgm:t>
        <a:bodyPr/>
        <a:lstStyle/>
        <a:p>
          <a:pPr rtl="0"/>
          <a:r>
            <a:rPr lang="en-GB" dirty="0" smtClean="0"/>
            <a:t>Computational Ecology</a:t>
          </a:r>
          <a:endParaRPr lang="en-GB" dirty="0"/>
        </a:p>
      </dgm:t>
    </dgm:pt>
    <dgm:pt modelId="{93251C6D-59E8-4F82-899C-D8DD78BB7DF3}" type="parTrans" cxnId="{3AB35FA7-2356-46C9-ADC9-C5D0D9E9DB05}">
      <dgm:prSet/>
      <dgm:spPr/>
      <dgm:t>
        <a:bodyPr/>
        <a:lstStyle/>
        <a:p>
          <a:endParaRPr lang="en-GB"/>
        </a:p>
      </dgm:t>
    </dgm:pt>
    <dgm:pt modelId="{3E4F2272-0E10-4A09-AC4A-2C93708208EB}" type="sibTrans" cxnId="{3AB35FA7-2356-46C9-ADC9-C5D0D9E9DB05}">
      <dgm:prSet/>
      <dgm:spPr/>
      <dgm:t>
        <a:bodyPr/>
        <a:lstStyle/>
        <a:p>
          <a:endParaRPr lang="en-GB"/>
        </a:p>
      </dgm:t>
    </dgm:pt>
    <dgm:pt modelId="{A2B85DF5-76ED-4BDA-8E09-37F060464792}">
      <dgm:prSet/>
      <dgm:spPr/>
      <dgm:t>
        <a:bodyPr/>
        <a:lstStyle/>
        <a:p>
          <a:pPr rtl="0"/>
          <a:r>
            <a:rPr lang="en-GB" dirty="0" smtClean="0"/>
            <a:t>Policy engagements: national academies, </a:t>
          </a:r>
          <a:br>
            <a:rPr lang="en-GB" dirty="0" smtClean="0"/>
          </a:br>
          <a:r>
            <a:rPr lang="en-GB" dirty="0" smtClean="0"/>
            <a:t>funding agencies, government ministers </a:t>
          </a:r>
          <a:br>
            <a:rPr lang="en-GB" dirty="0" smtClean="0"/>
          </a:br>
          <a:r>
            <a:rPr lang="en-GB" dirty="0" smtClean="0"/>
            <a:t>and officials</a:t>
          </a:r>
          <a:endParaRPr lang="en-GB" dirty="0"/>
        </a:p>
      </dgm:t>
    </dgm:pt>
    <dgm:pt modelId="{246CEF45-A0F0-4732-BB8A-0F499ECB505E}" type="parTrans" cxnId="{D1DE13F9-6672-46C9-9996-892C5D044889}">
      <dgm:prSet/>
      <dgm:spPr/>
      <dgm:t>
        <a:bodyPr/>
        <a:lstStyle/>
        <a:p>
          <a:endParaRPr lang="en-GB"/>
        </a:p>
      </dgm:t>
    </dgm:pt>
    <dgm:pt modelId="{DCD53FF6-DB45-4E20-A8C8-84E8D1020025}" type="sibTrans" cxnId="{D1DE13F9-6672-46C9-9996-892C5D044889}">
      <dgm:prSet/>
      <dgm:spPr/>
      <dgm:t>
        <a:bodyPr/>
        <a:lstStyle/>
        <a:p>
          <a:endParaRPr lang="en-GB"/>
        </a:p>
      </dgm:t>
    </dgm:pt>
    <dgm:pt modelId="{3B4E337E-59AB-489A-948B-E4AA0CDDA285}">
      <dgm:prSet/>
      <dgm:spPr/>
      <dgm:t>
        <a:bodyPr/>
        <a:lstStyle/>
        <a:p>
          <a:pPr rtl="0"/>
          <a:r>
            <a:rPr lang="en-GB" dirty="0" smtClean="0"/>
            <a:t>Environmental Science</a:t>
          </a:r>
          <a:endParaRPr lang="en-GB" dirty="0"/>
        </a:p>
      </dgm:t>
    </dgm:pt>
    <dgm:pt modelId="{C31D7594-1479-4FA9-8310-7AFABD3B0AF3}" type="parTrans" cxnId="{870F2647-E05A-4358-8156-2286FD10A7B7}">
      <dgm:prSet/>
      <dgm:spPr/>
      <dgm:t>
        <a:bodyPr/>
        <a:lstStyle/>
        <a:p>
          <a:endParaRPr lang="en-GB"/>
        </a:p>
      </dgm:t>
    </dgm:pt>
    <dgm:pt modelId="{5B35F99D-9A0B-4715-8FF7-3A947A459E92}" type="sibTrans" cxnId="{870F2647-E05A-4358-8156-2286FD10A7B7}">
      <dgm:prSet/>
      <dgm:spPr/>
      <dgm:t>
        <a:bodyPr/>
        <a:lstStyle/>
        <a:p>
          <a:endParaRPr lang="en-GB"/>
        </a:p>
      </dgm:t>
    </dgm:pt>
    <dgm:pt modelId="{A5C81818-3B5E-42D1-A81D-9FA38F1F0959}">
      <dgm:prSet/>
      <dgm:spPr/>
      <dgm:t>
        <a:bodyPr/>
        <a:lstStyle/>
        <a:p>
          <a:pPr rtl="0"/>
          <a:r>
            <a:rPr lang="en-GB" b="1" dirty="0" smtClean="0"/>
            <a:t>Barcelona Super Computer Centre, Spain </a:t>
          </a:r>
          <a:r>
            <a:rPr lang="en-GB" dirty="0" smtClean="0"/>
            <a:t>– Multi core systems programming</a:t>
          </a:r>
          <a:endParaRPr lang="en-GB" dirty="0"/>
        </a:p>
      </dgm:t>
    </dgm:pt>
    <dgm:pt modelId="{710A35D2-79BE-4AB1-928A-218855D56242}" type="parTrans" cxnId="{BA4B17C4-30A0-41DF-ADAF-D9696DEE978C}">
      <dgm:prSet/>
      <dgm:spPr/>
      <dgm:t>
        <a:bodyPr/>
        <a:lstStyle/>
        <a:p>
          <a:endParaRPr lang="en-GB"/>
        </a:p>
      </dgm:t>
    </dgm:pt>
    <dgm:pt modelId="{33700010-5DEE-48A0-9F63-060C840CF367}" type="sibTrans" cxnId="{BA4B17C4-30A0-41DF-ADAF-D9696DEE978C}">
      <dgm:prSet/>
      <dgm:spPr/>
      <dgm:t>
        <a:bodyPr/>
        <a:lstStyle/>
        <a:p>
          <a:endParaRPr lang="en-GB"/>
        </a:p>
      </dgm:t>
    </dgm:pt>
    <dgm:pt modelId="{682FF271-7380-4B73-8653-7D4C84E7EC1B}" type="pres">
      <dgm:prSet presAssocID="{DFB52FCD-F217-48C6-940D-AF8925A8C713}" presName="diagram" presStyleCnt="0">
        <dgm:presLayoutVars>
          <dgm:dir/>
          <dgm:animLvl val="lvl"/>
          <dgm:resizeHandles val="exact"/>
        </dgm:presLayoutVars>
      </dgm:prSet>
      <dgm:spPr/>
      <dgm:t>
        <a:bodyPr/>
        <a:lstStyle/>
        <a:p>
          <a:endParaRPr lang="en-GB"/>
        </a:p>
      </dgm:t>
    </dgm:pt>
    <dgm:pt modelId="{10D91B85-35B4-40C6-BD98-1AFE054B1EC6}" type="pres">
      <dgm:prSet presAssocID="{C8FF5D07-C208-45F3-97AD-2A2007EF7940}" presName="compNode" presStyleCnt="0"/>
      <dgm:spPr/>
    </dgm:pt>
    <dgm:pt modelId="{6A9C97BA-C944-47F1-8380-099D645489FF}" type="pres">
      <dgm:prSet presAssocID="{C8FF5D07-C208-45F3-97AD-2A2007EF7940}" presName="childRect" presStyleLbl="bgAcc1" presStyleIdx="0" presStyleCnt="3" custScaleY="176597" custLinFactNeighborX="-793" custLinFactNeighborY="-11154">
        <dgm:presLayoutVars>
          <dgm:bulletEnabled val="1"/>
        </dgm:presLayoutVars>
      </dgm:prSet>
      <dgm:spPr/>
      <dgm:t>
        <a:bodyPr/>
        <a:lstStyle/>
        <a:p>
          <a:endParaRPr lang="en-GB"/>
        </a:p>
      </dgm:t>
    </dgm:pt>
    <dgm:pt modelId="{1E2749A6-EDC9-4BD8-9ABC-C047EAC9E42D}" type="pres">
      <dgm:prSet presAssocID="{C8FF5D07-C208-45F3-97AD-2A2007EF7940}" presName="parentText" presStyleLbl="node1" presStyleIdx="0" presStyleCnt="0">
        <dgm:presLayoutVars>
          <dgm:chMax val="0"/>
          <dgm:bulletEnabled val="1"/>
        </dgm:presLayoutVars>
      </dgm:prSet>
      <dgm:spPr/>
      <dgm:t>
        <a:bodyPr/>
        <a:lstStyle/>
        <a:p>
          <a:endParaRPr lang="en-GB"/>
        </a:p>
      </dgm:t>
    </dgm:pt>
    <dgm:pt modelId="{88E3857C-2F69-4CBD-A004-0F955CC8FCBE}" type="pres">
      <dgm:prSet presAssocID="{C8FF5D07-C208-45F3-97AD-2A2007EF7940}" presName="parentRect" presStyleLbl="alignNode1" presStyleIdx="0" presStyleCnt="3" custLinFactNeighborY="35821"/>
      <dgm:spPr/>
      <dgm:t>
        <a:bodyPr/>
        <a:lstStyle/>
        <a:p>
          <a:endParaRPr lang="en-GB"/>
        </a:p>
      </dgm:t>
    </dgm:pt>
    <dgm:pt modelId="{7667DB31-18FD-4A40-BCBB-9D74DB649280}" type="pres">
      <dgm:prSet presAssocID="{C8FF5D07-C208-45F3-97AD-2A2007EF7940}" presName="adorn" presStyleLbl="fgAccFollowNode1" presStyleIdx="0" presStyleCnt="3" custLinFactNeighborY="32851"/>
      <dgm:spPr>
        <a:blipFill rotWithShape="0">
          <a:blip xmlns:r="http://schemas.openxmlformats.org/officeDocument/2006/relationships" r:embed="rId1"/>
          <a:stretch>
            <a:fillRect/>
          </a:stretch>
        </a:blipFill>
        <a:scene3d>
          <a:camera prst="orthographicFront"/>
          <a:lightRig rig="threePt" dir="t"/>
        </a:scene3d>
        <a:sp3d>
          <a:bevelT/>
        </a:sp3d>
      </dgm:spPr>
      <dgm:t>
        <a:bodyPr/>
        <a:lstStyle/>
        <a:p>
          <a:endParaRPr lang="en-GB"/>
        </a:p>
      </dgm:t>
    </dgm:pt>
    <dgm:pt modelId="{81EF99F6-CD67-43EA-B577-D9A83513F80C}" type="pres">
      <dgm:prSet presAssocID="{D97556B0-3A1F-4BD6-8BBC-EA98E8989314}" presName="sibTrans" presStyleLbl="sibTrans2D1" presStyleIdx="0" presStyleCnt="0"/>
      <dgm:spPr/>
      <dgm:t>
        <a:bodyPr/>
        <a:lstStyle/>
        <a:p>
          <a:endParaRPr lang="en-GB"/>
        </a:p>
      </dgm:t>
    </dgm:pt>
    <dgm:pt modelId="{77FC5659-C957-429D-958A-78D800E1D66E}" type="pres">
      <dgm:prSet presAssocID="{0B9D573B-FA01-4D27-8AA0-90C2FAC311F8}" presName="compNode" presStyleCnt="0"/>
      <dgm:spPr/>
    </dgm:pt>
    <dgm:pt modelId="{450DD2DA-F3BB-463F-8DF4-F2312FBCDED9}" type="pres">
      <dgm:prSet presAssocID="{0B9D573B-FA01-4D27-8AA0-90C2FAC311F8}" presName="childRect" presStyleLbl="bgAcc1" presStyleIdx="1" presStyleCnt="3" custScaleY="174366" custLinFactNeighborX="-793" custLinFactNeighborY="-11154">
        <dgm:presLayoutVars>
          <dgm:bulletEnabled val="1"/>
        </dgm:presLayoutVars>
      </dgm:prSet>
      <dgm:spPr/>
      <dgm:t>
        <a:bodyPr/>
        <a:lstStyle/>
        <a:p>
          <a:endParaRPr lang="en-GB"/>
        </a:p>
      </dgm:t>
    </dgm:pt>
    <dgm:pt modelId="{A3AE7C1A-7351-4CDA-940B-BD5F33A738D6}" type="pres">
      <dgm:prSet presAssocID="{0B9D573B-FA01-4D27-8AA0-90C2FAC311F8}" presName="parentText" presStyleLbl="node1" presStyleIdx="0" presStyleCnt="0">
        <dgm:presLayoutVars>
          <dgm:chMax val="0"/>
          <dgm:bulletEnabled val="1"/>
        </dgm:presLayoutVars>
      </dgm:prSet>
      <dgm:spPr/>
      <dgm:t>
        <a:bodyPr/>
        <a:lstStyle/>
        <a:p>
          <a:endParaRPr lang="en-GB"/>
        </a:p>
      </dgm:t>
    </dgm:pt>
    <dgm:pt modelId="{12A1F7A7-B251-48F0-89AD-B81218DAB6DD}" type="pres">
      <dgm:prSet presAssocID="{0B9D573B-FA01-4D27-8AA0-90C2FAC311F8}" presName="parentRect" presStyleLbl="alignNode1" presStyleIdx="1" presStyleCnt="3" custLinFactNeighborY="35821"/>
      <dgm:spPr/>
      <dgm:t>
        <a:bodyPr/>
        <a:lstStyle/>
        <a:p>
          <a:endParaRPr lang="en-GB"/>
        </a:p>
      </dgm:t>
    </dgm:pt>
    <dgm:pt modelId="{16A24925-E674-4A57-B01F-B94C77D1463F}" type="pres">
      <dgm:prSet presAssocID="{0B9D573B-FA01-4D27-8AA0-90C2FAC311F8}" presName="adorn" presStyleLbl="fgAccFollowNode1" presStyleIdx="1" presStyleCnt="3" custLinFactNeighborY="32851"/>
      <dgm:spPr>
        <a:blipFill rotWithShape="0">
          <a:blip xmlns:r="http://schemas.openxmlformats.org/officeDocument/2006/relationships" r:embed="rId2"/>
          <a:stretch>
            <a:fillRect/>
          </a:stretch>
        </a:blipFill>
        <a:scene3d>
          <a:camera prst="orthographicFront"/>
          <a:lightRig rig="threePt" dir="t"/>
        </a:scene3d>
        <a:sp3d>
          <a:bevelT/>
        </a:sp3d>
      </dgm:spPr>
      <dgm:t>
        <a:bodyPr/>
        <a:lstStyle/>
        <a:p>
          <a:endParaRPr lang="en-GB"/>
        </a:p>
      </dgm:t>
    </dgm:pt>
    <dgm:pt modelId="{F8C6B737-86B6-4CDE-A22F-CAF2512C14A6}" type="pres">
      <dgm:prSet presAssocID="{318053C6-D0C1-45DF-8FB8-74181B034900}" presName="sibTrans" presStyleLbl="sibTrans2D1" presStyleIdx="0" presStyleCnt="0"/>
      <dgm:spPr/>
      <dgm:t>
        <a:bodyPr/>
        <a:lstStyle/>
        <a:p>
          <a:endParaRPr lang="en-GB"/>
        </a:p>
      </dgm:t>
    </dgm:pt>
    <dgm:pt modelId="{31E9FCBD-32E3-40CD-811E-F59A30C6AE6D}" type="pres">
      <dgm:prSet presAssocID="{EF73DA0B-96A9-48FF-AB5E-B566C878CD04}" presName="compNode" presStyleCnt="0"/>
      <dgm:spPr/>
    </dgm:pt>
    <dgm:pt modelId="{9625EB74-D742-4448-B147-2DE880CD6FAC}" type="pres">
      <dgm:prSet presAssocID="{EF73DA0B-96A9-48FF-AB5E-B566C878CD04}" presName="childRect" presStyleLbl="bgAcc1" presStyleIdx="2" presStyleCnt="3" custScaleY="172675" custLinFactNeighborX="-793" custLinFactNeighborY="-11154">
        <dgm:presLayoutVars>
          <dgm:bulletEnabled val="1"/>
        </dgm:presLayoutVars>
      </dgm:prSet>
      <dgm:spPr/>
      <dgm:t>
        <a:bodyPr/>
        <a:lstStyle/>
        <a:p>
          <a:endParaRPr lang="en-GB"/>
        </a:p>
      </dgm:t>
    </dgm:pt>
    <dgm:pt modelId="{833C3547-38AA-4488-83DC-A965B493891D}" type="pres">
      <dgm:prSet presAssocID="{EF73DA0B-96A9-48FF-AB5E-B566C878CD04}" presName="parentText" presStyleLbl="node1" presStyleIdx="0" presStyleCnt="0">
        <dgm:presLayoutVars>
          <dgm:chMax val="0"/>
          <dgm:bulletEnabled val="1"/>
        </dgm:presLayoutVars>
      </dgm:prSet>
      <dgm:spPr/>
      <dgm:t>
        <a:bodyPr/>
        <a:lstStyle/>
        <a:p>
          <a:endParaRPr lang="en-GB"/>
        </a:p>
      </dgm:t>
    </dgm:pt>
    <dgm:pt modelId="{64FDB723-2444-4B6E-B2AD-E3EC2D4A9005}" type="pres">
      <dgm:prSet presAssocID="{EF73DA0B-96A9-48FF-AB5E-B566C878CD04}" presName="parentRect" presStyleLbl="alignNode1" presStyleIdx="2" presStyleCnt="3" custLinFactNeighborY="35821"/>
      <dgm:spPr/>
      <dgm:t>
        <a:bodyPr/>
        <a:lstStyle/>
        <a:p>
          <a:endParaRPr lang="en-GB"/>
        </a:p>
      </dgm:t>
    </dgm:pt>
    <dgm:pt modelId="{3D99223D-FE58-40FC-AA93-C4A572EA4CB9}" type="pres">
      <dgm:prSet presAssocID="{EF73DA0B-96A9-48FF-AB5E-B566C878CD04}" presName="adorn" presStyleLbl="fgAccFollowNode1" presStyleIdx="2" presStyleCnt="3" custLinFactNeighborY="32851"/>
      <dgm:spPr>
        <a:blipFill rotWithShape="0">
          <a:blip xmlns:r="http://schemas.openxmlformats.org/officeDocument/2006/relationships" r:embed="rId3"/>
          <a:stretch>
            <a:fillRect/>
          </a:stretch>
        </a:blipFill>
        <a:scene3d>
          <a:camera prst="orthographicFront"/>
          <a:lightRig rig="threePt" dir="t"/>
        </a:scene3d>
        <a:sp3d>
          <a:bevelT/>
        </a:sp3d>
      </dgm:spPr>
      <dgm:t>
        <a:bodyPr/>
        <a:lstStyle/>
        <a:p>
          <a:endParaRPr lang="en-GB"/>
        </a:p>
      </dgm:t>
    </dgm:pt>
  </dgm:ptLst>
  <dgm:cxnLst>
    <dgm:cxn modelId="{8E87740B-5394-4DAF-8893-161694D8E204}" type="presOf" srcId="{A2B85DF5-76ED-4BDA-8E09-37F060464792}" destId="{450DD2DA-F3BB-463F-8DF4-F2312FBCDED9}" srcOrd="0" destOrd="1" presId="urn:microsoft.com/office/officeart/2005/8/layout/bList2"/>
    <dgm:cxn modelId="{3AB35FA7-2356-46C9-ADC9-C5D0D9E9DB05}" srcId="{C8FF5D07-C208-45F3-97AD-2A2007EF7940}" destId="{5DC5187F-1033-42C7-80CA-1C24F020598F}" srcOrd="1" destOrd="0" parTransId="{93251C6D-59E8-4F82-899C-D8DD78BB7DF3}" sibTransId="{3E4F2272-0E10-4A09-AC4A-2C93708208EB}"/>
    <dgm:cxn modelId="{210C2C0B-315A-4392-A443-4E19FB7DC30A}" srcId="{0B9D573B-FA01-4D27-8AA0-90C2FAC311F8}" destId="{4D9CF2DA-B608-446C-8AE8-87F219C24F4B}" srcOrd="0" destOrd="0" parTransId="{D80F4090-F3EF-4247-AAEB-AD699D076A50}" sibTransId="{D9E896D5-1A79-40F5-8030-0C92C495DAFF}"/>
    <dgm:cxn modelId="{4716433F-DEBF-4517-B003-F13EB64A0BB3}" type="presOf" srcId="{318053C6-D0C1-45DF-8FB8-74181B034900}" destId="{F8C6B737-86B6-4CDE-A22F-CAF2512C14A6}" srcOrd="0" destOrd="0" presId="urn:microsoft.com/office/officeart/2005/8/layout/bList2"/>
    <dgm:cxn modelId="{5F891A06-78E1-490B-91E9-C075FB4F1458}" type="presOf" srcId="{3B4E337E-59AB-489A-948B-E4AA0CDDA285}" destId="{6A9C97BA-C944-47F1-8380-099D645489FF}" srcOrd="0" destOrd="2" presId="urn:microsoft.com/office/officeart/2005/8/layout/bList2"/>
    <dgm:cxn modelId="{8FDCDC0D-9291-48E8-B1AC-8BCC91976141}" type="presOf" srcId="{DFB52FCD-F217-48C6-940D-AF8925A8C713}" destId="{682FF271-7380-4B73-8653-7D4C84E7EC1B}" srcOrd="0" destOrd="0" presId="urn:microsoft.com/office/officeart/2005/8/layout/bList2"/>
    <dgm:cxn modelId="{44E75410-C29F-4A5C-B8EE-C3959276826C}" type="presOf" srcId="{C8FF5D07-C208-45F3-97AD-2A2007EF7940}" destId="{88E3857C-2F69-4CBD-A004-0F955CC8FCBE}" srcOrd="1" destOrd="0" presId="urn:microsoft.com/office/officeart/2005/8/layout/bList2"/>
    <dgm:cxn modelId="{3670B132-147A-429D-9B85-B2A8B345411E}" srcId="{EF73DA0B-96A9-48FF-AB5E-B566C878CD04}" destId="{A6BBDF23-D86D-4A3C-AEAB-430AA8256604}" srcOrd="1" destOrd="0" parTransId="{485C856A-8195-4F92-AAFF-1A5E272000E7}" sibTransId="{F0BA703D-5C61-47C4-9F63-C06179027D9D}"/>
    <dgm:cxn modelId="{21B9983F-FE69-45F2-94F8-0A70717B25B3}" type="presOf" srcId="{A5C81818-3B5E-42D1-A81D-9FA38F1F0959}" destId="{9625EB74-D742-4448-B147-2DE880CD6FAC}" srcOrd="0" destOrd="2" presId="urn:microsoft.com/office/officeart/2005/8/layout/bList2"/>
    <dgm:cxn modelId="{C35D8122-6268-4C9B-991A-4EB39FA854C7}" type="presOf" srcId="{C8FF5D07-C208-45F3-97AD-2A2007EF7940}" destId="{1E2749A6-EDC9-4BD8-9ABC-C047EAC9E42D}" srcOrd="0" destOrd="0" presId="urn:microsoft.com/office/officeart/2005/8/layout/bList2"/>
    <dgm:cxn modelId="{5D725E60-6A9B-4308-A25F-318AA9E8C3F1}" type="presOf" srcId="{0B9D573B-FA01-4D27-8AA0-90C2FAC311F8}" destId="{A3AE7C1A-7351-4CDA-940B-BD5F33A738D6}" srcOrd="0" destOrd="0" presId="urn:microsoft.com/office/officeart/2005/8/layout/bList2"/>
    <dgm:cxn modelId="{5EA62C58-5256-414D-BAD6-47FD2DA731D0}" type="presOf" srcId="{A6BBDF23-D86D-4A3C-AEAB-430AA8256604}" destId="{9625EB74-D742-4448-B147-2DE880CD6FAC}" srcOrd="0" destOrd="1" presId="urn:microsoft.com/office/officeart/2005/8/layout/bList2"/>
    <dgm:cxn modelId="{C8D0284B-2A40-4D8A-898C-382458A54104}" type="presOf" srcId="{0B9D573B-FA01-4D27-8AA0-90C2FAC311F8}" destId="{12A1F7A7-B251-48F0-89AD-B81218DAB6DD}" srcOrd="1" destOrd="0" presId="urn:microsoft.com/office/officeart/2005/8/layout/bList2"/>
    <dgm:cxn modelId="{1F6CA36C-E2B7-46BF-9065-261A1D33C227}" type="presOf" srcId="{5DC5187F-1033-42C7-80CA-1C24F020598F}" destId="{6A9C97BA-C944-47F1-8380-099D645489FF}" srcOrd="0" destOrd="1" presId="urn:microsoft.com/office/officeart/2005/8/layout/bList2"/>
    <dgm:cxn modelId="{45FE1AAB-68FC-4058-A691-55E71C36E5AF}" type="presOf" srcId="{D1A7FF75-448C-44AA-8B7A-D7718982DFCF}" destId="{6A9C97BA-C944-47F1-8380-099D645489FF}" srcOrd="0" destOrd="0" presId="urn:microsoft.com/office/officeart/2005/8/layout/bList2"/>
    <dgm:cxn modelId="{A5F9190C-9268-4585-9DB8-449C127F7CA7}" type="presOf" srcId="{D97556B0-3A1F-4BD6-8BBC-EA98E8989314}" destId="{81EF99F6-CD67-43EA-B577-D9A83513F80C}" srcOrd="0" destOrd="0" presId="urn:microsoft.com/office/officeart/2005/8/layout/bList2"/>
    <dgm:cxn modelId="{D1DE13F9-6672-46C9-9996-892C5D044889}" srcId="{0B9D573B-FA01-4D27-8AA0-90C2FAC311F8}" destId="{A2B85DF5-76ED-4BDA-8E09-37F060464792}" srcOrd="1" destOrd="0" parTransId="{246CEF45-A0F0-4732-BB8A-0F499ECB505E}" sibTransId="{DCD53FF6-DB45-4E20-A8C8-84E8D1020025}"/>
    <dgm:cxn modelId="{B8093314-B3AC-4040-A2A3-3A7823FE0AB3}" srcId="{DFB52FCD-F217-48C6-940D-AF8925A8C713}" destId="{0B9D573B-FA01-4D27-8AA0-90C2FAC311F8}" srcOrd="1" destOrd="0" parTransId="{BD13E970-E3A3-4B42-A2C8-9E52ED1E9853}" sibTransId="{318053C6-D0C1-45DF-8FB8-74181B034900}"/>
    <dgm:cxn modelId="{4D76B98F-5BE9-4603-9D62-27AAB4E57AC3}" srcId="{EF73DA0B-96A9-48FF-AB5E-B566C878CD04}" destId="{73858E92-DC8B-494C-8257-026CEAB2DF75}" srcOrd="0" destOrd="0" parTransId="{F053FE1C-182B-49F5-AC1B-40411B1C6A81}" sibTransId="{F64AA71B-1908-41AF-A1FE-4B5D5879C84A}"/>
    <dgm:cxn modelId="{2EA8AE5D-B393-4B61-AB45-B738A4A39302}" type="presOf" srcId="{EF73DA0B-96A9-48FF-AB5E-B566C878CD04}" destId="{833C3547-38AA-4488-83DC-A965B493891D}" srcOrd="0" destOrd="0" presId="urn:microsoft.com/office/officeart/2005/8/layout/bList2"/>
    <dgm:cxn modelId="{7F5C90E9-DE63-40CC-8615-B58E24041077}" type="presOf" srcId="{73858E92-DC8B-494C-8257-026CEAB2DF75}" destId="{9625EB74-D742-4448-B147-2DE880CD6FAC}" srcOrd="0" destOrd="0" presId="urn:microsoft.com/office/officeart/2005/8/layout/bList2"/>
    <dgm:cxn modelId="{DB7B76B3-41D0-4A67-A6CE-A4DF39AA80F6}" srcId="{C8FF5D07-C208-45F3-97AD-2A2007EF7940}" destId="{D1A7FF75-448C-44AA-8B7A-D7718982DFCF}" srcOrd="0" destOrd="0" parTransId="{1CB261C1-4A36-4D7C-89C7-2987AC628928}" sibTransId="{861912C8-16F5-4219-91AD-5D2E57ABF7F7}"/>
    <dgm:cxn modelId="{870F2647-E05A-4358-8156-2286FD10A7B7}" srcId="{C8FF5D07-C208-45F3-97AD-2A2007EF7940}" destId="{3B4E337E-59AB-489A-948B-E4AA0CDDA285}" srcOrd="2" destOrd="0" parTransId="{C31D7594-1479-4FA9-8310-7AFABD3B0AF3}" sibTransId="{5B35F99D-9A0B-4715-8FF7-3A947A459E92}"/>
    <dgm:cxn modelId="{88F056AD-1B8E-45BD-AF5E-4B1D40BD10F5}" type="presOf" srcId="{EF73DA0B-96A9-48FF-AB5E-B566C878CD04}" destId="{64FDB723-2444-4B6E-B2AD-E3EC2D4A9005}" srcOrd="1" destOrd="0" presId="urn:microsoft.com/office/officeart/2005/8/layout/bList2"/>
    <dgm:cxn modelId="{07D9B882-D48E-4B26-AC7E-90F610881366}" srcId="{DFB52FCD-F217-48C6-940D-AF8925A8C713}" destId="{C8FF5D07-C208-45F3-97AD-2A2007EF7940}" srcOrd="0" destOrd="0" parTransId="{14E607A4-C17E-46BF-AB81-519A75E22EF2}" sibTransId="{D97556B0-3A1F-4BD6-8BBC-EA98E8989314}"/>
    <dgm:cxn modelId="{BA4B17C4-30A0-41DF-ADAF-D9696DEE978C}" srcId="{EF73DA0B-96A9-48FF-AB5E-B566C878CD04}" destId="{A5C81818-3B5E-42D1-A81D-9FA38F1F0959}" srcOrd="2" destOrd="0" parTransId="{710A35D2-79BE-4AB1-928A-218855D56242}" sibTransId="{33700010-5DEE-48A0-9F63-060C840CF367}"/>
    <dgm:cxn modelId="{24C9D228-AB68-4A45-B097-A4E8CC1856AF}" type="presOf" srcId="{4D9CF2DA-B608-446C-8AE8-87F219C24F4B}" destId="{450DD2DA-F3BB-463F-8DF4-F2312FBCDED9}" srcOrd="0" destOrd="0" presId="urn:microsoft.com/office/officeart/2005/8/layout/bList2"/>
    <dgm:cxn modelId="{0A38BA8A-D1B4-4D9A-8D0B-A43C209DF25C}" srcId="{DFB52FCD-F217-48C6-940D-AF8925A8C713}" destId="{EF73DA0B-96A9-48FF-AB5E-B566C878CD04}" srcOrd="2" destOrd="0" parTransId="{68C743B2-7A22-45CF-934E-0A7C171107D6}" sibTransId="{604DB1E7-AFEF-4C34-874C-74F912D908D5}"/>
    <dgm:cxn modelId="{0EF26A38-9772-44EE-B1C1-220446FDFD35}" type="presParOf" srcId="{682FF271-7380-4B73-8653-7D4C84E7EC1B}" destId="{10D91B85-35B4-40C6-BD98-1AFE054B1EC6}" srcOrd="0" destOrd="0" presId="urn:microsoft.com/office/officeart/2005/8/layout/bList2"/>
    <dgm:cxn modelId="{559E5D8F-DC19-4C11-A7F8-F67D68BEF2EA}" type="presParOf" srcId="{10D91B85-35B4-40C6-BD98-1AFE054B1EC6}" destId="{6A9C97BA-C944-47F1-8380-099D645489FF}" srcOrd="0" destOrd="0" presId="urn:microsoft.com/office/officeart/2005/8/layout/bList2"/>
    <dgm:cxn modelId="{3851CD61-6B47-4064-9635-FA971EEA642C}" type="presParOf" srcId="{10D91B85-35B4-40C6-BD98-1AFE054B1EC6}" destId="{1E2749A6-EDC9-4BD8-9ABC-C047EAC9E42D}" srcOrd="1" destOrd="0" presId="urn:microsoft.com/office/officeart/2005/8/layout/bList2"/>
    <dgm:cxn modelId="{F692BA75-1FC7-4CBA-A129-F29AD77C5FDF}" type="presParOf" srcId="{10D91B85-35B4-40C6-BD98-1AFE054B1EC6}" destId="{88E3857C-2F69-4CBD-A004-0F955CC8FCBE}" srcOrd="2" destOrd="0" presId="urn:microsoft.com/office/officeart/2005/8/layout/bList2"/>
    <dgm:cxn modelId="{F8757A0E-AF47-4AE1-B539-6FF7D133B925}" type="presParOf" srcId="{10D91B85-35B4-40C6-BD98-1AFE054B1EC6}" destId="{7667DB31-18FD-4A40-BCBB-9D74DB649280}" srcOrd="3" destOrd="0" presId="urn:microsoft.com/office/officeart/2005/8/layout/bList2"/>
    <dgm:cxn modelId="{819F738A-4C08-41DB-89B0-DCC83F1E3651}" type="presParOf" srcId="{682FF271-7380-4B73-8653-7D4C84E7EC1B}" destId="{81EF99F6-CD67-43EA-B577-D9A83513F80C}" srcOrd="1" destOrd="0" presId="urn:microsoft.com/office/officeart/2005/8/layout/bList2"/>
    <dgm:cxn modelId="{74DA2979-1E2F-48F5-B712-E45056FF555C}" type="presParOf" srcId="{682FF271-7380-4B73-8653-7D4C84E7EC1B}" destId="{77FC5659-C957-429D-958A-78D800E1D66E}" srcOrd="2" destOrd="0" presId="urn:microsoft.com/office/officeart/2005/8/layout/bList2"/>
    <dgm:cxn modelId="{2D6DEFE4-88B7-4094-B7BE-8AFDBF813DCF}" type="presParOf" srcId="{77FC5659-C957-429D-958A-78D800E1D66E}" destId="{450DD2DA-F3BB-463F-8DF4-F2312FBCDED9}" srcOrd="0" destOrd="0" presId="urn:microsoft.com/office/officeart/2005/8/layout/bList2"/>
    <dgm:cxn modelId="{045404B3-41CE-4A21-B7B3-6CD642729151}" type="presParOf" srcId="{77FC5659-C957-429D-958A-78D800E1D66E}" destId="{A3AE7C1A-7351-4CDA-940B-BD5F33A738D6}" srcOrd="1" destOrd="0" presId="urn:microsoft.com/office/officeart/2005/8/layout/bList2"/>
    <dgm:cxn modelId="{2AD0A9BE-2DCF-4C91-8F22-22CCA0421B6E}" type="presParOf" srcId="{77FC5659-C957-429D-958A-78D800E1D66E}" destId="{12A1F7A7-B251-48F0-89AD-B81218DAB6DD}" srcOrd="2" destOrd="0" presId="urn:microsoft.com/office/officeart/2005/8/layout/bList2"/>
    <dgm:cxn modelId="{8204B4F8-5824-423E-B196-18244C223FBC}" type="presParOf" srcId="{77FC5659-C957-429D-958A-78D800E1D66E}" destId="{16A24925-E674-4A57-B01F-B94C77D1463F}" srcOrd="3" destOrd="0" presId="urn:microsoft.com/office/officeart/2005/8/layout/bList2"/>
    <dgm:cxn modelId="{DDC7A4C5-0106-4309-80D2-D719109BA5AD}" type="presParOf" srcId="{682FF271-7380-4B73-8653-7D4C84E7EC1B}" destId="{F8C6B737-86B6-4CDE-A22F-CAF2512C14A6}" srcOrd="3" destOrd="0" presId="urn:microsoft.com/office/officeart/2005/8/layout/bList2"/>
    <dgm:cxn modelId="{2D99917A-47B6-443C-8806-6FECF922FDD9}" type="presParOf" srcId="{682FF271-7380-4B73-8653-7D4C84E7EC1B}" destId="{31E9FCBD-32E3-40CD-811E-F59A30C6AE6D}" srcOrd="4" destOrd="0" presId="urn:microsoft.com/office/officeart/2005/8/layout/bList2"/>
    <dgm:cxn modelId="{848C25D5-D952-489A-9B19-0EC9D62CF9C2}" type="presParOf" srcId="{31E9FCBD-32E3-40CD-811E-F59A30C6AE6D}" destId="{9625EB74-D742-4448-B147-2DE880CD6FAC}" srcOrd="0" destOrd="0" presId="urn:microsoft.com/office/officeart/2005/8/layout/bList2"/>
    <dgm:cxn modelId="{06F781BA-1150-400B-AF85-DE095A4B854C}" type="presParOf" srcId="{31E9FCBD-32E3-40CD-811E-F59A30C6AE6D}" destId="{833C3547-38AA-4488-83DC-A965B493891D}" srcOrd="1" destOrd="0" presId="urn:microsoft.com/office/officeart/2005/8/layout/bList2"/>
    <dgm:cxn modelId="{59C2D385-2456-493D-80CF-AED7EAFC8484}" type="presParOf" srcId="{31E9FCBD-32E3-40CD-811E-F59A30C6AE6D}" destId="{64FDB723-2444-4B6E-B2AD-E3EC2D4A9005}" srcOrd="2" destOrd="0" presId="urn:microsoft.com/office/officeart/2005/8/layout/bList2"/>
    <dgm:cxn modelId="{8B7BB167-FDBE-43C4-A502-41F00E384655}" type="presParOf" srcId="{31E9FCBD-32E3-40CD-811E-F59A30C6AE6D}" destId="{3D99223D-FE58-40FC-AA93-C4A572EA4CB9}" srcOrd="3" destOrd="0" presId="urn:microsoft.com/office/officeart/2005/8/layout/bList2"/>
  </dgm:cxnLst>
  <dgm:bg/>
  <dgm:whole/>
</dgm:dataModel>
</file>

<file path=ppt/diagrams/data18.xml><?xml version="1.0" encoding="utf-8"?>
<dgm:dataModel xmlns:dgm="http://schemas.openxmlformats.org/drawingml/2006/diagram" xmlns:a="http://schemas.openxmlformats.org/drawingml/2006/main">
  <dgm:ptLst>
    <dgm:pt modelId="{F94C145C-D508-4E30-9C14-20618B8470C5}" type="doc">
      <dgm:prSet loTypeId="urn:microsoft.com/office/officeart/2005/8/layout/pList2" loCatId="list" qsTypeId="urn:microsoft.com/office/officeart/2005/8/quickstyle/simple5" qsCatId="simple" csTypeId="urn:microsoft.com/office/officeart/2005/8/colors/accent1_2" csCatId="accent1" phldr="1"/>
      <dgm:spPr/>
      <dgm:t>
        <a:bodyPr/>
        <a:lstStyle/>
        <a:p>
          <a:endParaRPr lang="en-GB"/>
        </a:p>
      </dgm:t>
    </dgm:pt>
    <dgm:pt modelId="{1A2CEED6-02F3-4C93-9435-B9FAB682FAD4}">
      <dgm:prSet/>
      <dgm:spPr/>
      <dgm:t>
        <a:bodyPr/>
        <a:lstStyle/>
        <a:p>
          <a:pPr rtl="0"/>
          <a:r>
            <a:rPr lang="en-GB" dirty="0" smtClean="0"/>
            <a:t>Idea</a:t>
          </a:r>
          <a:endParaRPr lang="en-GB" dirty="0"/>
        </a:p>
      </dgm:t>
    </dgm:pt>
    <dgm:pt modelId="{725392E8-02C2-40EA-8CAE-4A2F4F87C409}" type="parTrans" cxnId="{2AA2DA5C-3227-4476-A9E5-3EDE2EB20300}">
      <dgm:prSet/>
      <dgm:spPr/>
      <dgm:t>
        <a:bodyPr/>
        <a:lstStyle/>
        <a:p>
          <a:endParaRPr lang="en-GB"/>
        </a:p>
      </dgm:t>
    </dgm:pt>
    <dgm:pt modelId="{057A45DD-4051-460B-8982-43EED501A5C3}" type="sibTrans" cxnId="{2AA2DA5C-3227-4476-A9E5-3EDE2EB20300}">
      <dgm:prSet/>
      <dgm:spPr/>
      <dgm:t>
        <a:bodyPr/>
        <a:lstStyle/>
        <a:p>
          <a:endParaRPr lang="en-GB"/>
        </a:p>
      </dgm:t>
    </dgm:pt>
    <dgm:pt modelId="{9C7E103B-AD1F-4EAC-8C38-85B95F2ED4C1}">
      <dgm:prSet/>
      <dgm:spPr/>
      <dgm:t>
        <a:bodyPr/>
        <a:lstStyle/>
        <a:p>
          <a:pPr rtl="0"/>
          <a:r>
            <a:rPr lang="en-GB" dirty="0" smtClean="0"/>
            <a:t>Use formalism for concurrency in computer science to describe biological systems</a:t>
          </a:r>
          <a:endParaRPr lang="en-GB" dirty="0"/>
        </a:p>
      </dgm:t>
    </dgm:pt>
    <dgm:pt modelId="{32DD657C-3392-4B68-8E9B-CCCFDEDB5718}" type="parTrans" cxnId="{314E9CDF-9CB5-4A6A-9094-E599C5F143E2}">
      <dgm:prSet/>
      <dgm:spPr/>
      <dgm:t>
        <a:bodyPr/>
        <a:lstStyle/>
        <a:p>
          <a:endParaRPr lang="en-GB"/>
        </a:p>
      </dgm:t>
    </dgm:pt>
    <dgm:pt modelId="{C7AAAFE4-E788-4F23-8DA9-FF60BF497F2A}" type="sibTrans" cxnId="{314E9CDF-9CB5-4A6A-9094-E599C5F143E2}">
      <dgm:prSet/>
      <dgm:spPr/>
      <dgm:t>
        <a:bodyPr/>
        <a:lstStyle/>
        <a:p>
          <a:endParaRPr lang="en-GB"/>
        </a:p>
      </dgm:t>
    </dgm:pt>
    <dgm:pt modelId="{407E3758-1501-477E-8D47-477548960617}">
      <dgm:prSet/>
      <dgm:spPr/>
      <dgm:t>
        <a:bodyPr/>
        <a:lstStyle/>
        <a:p>
          <a:pPr rtl="0"/>
          <a:r>
            <a:rPr lang="en-GB" dirty="0" smtClean="0"/>
            <a:t>Biological systems run their “software” on a different “hardware”</a:t>
          </a:r>
          <a:endParaRPr lang="en-GB" dirty="0"/>
        </a:p>
      </dgm:t>
    </dgm:pt>
    <dgm:pt modelId="{F8265F8D-D191-4EDF-A875-C154573CF563}" type="parTrans" cxnId="{080AF9BC-AD63-499D-B423-37A965817AB4}">
      <dgm:prSet/>
      <dgm:spPr/>
      <dgm:t>
        <a:bodyPr/>
        <a:lstStyle/>
        <a:p>
          <a:endParaRPr lang="en-GB"/>
        </a:p>
      </dgm:t>
    </dgm:pt>
    <dgm:pt modelId="{78882783-7E38-4F3F-9AE0-3521B4FA9271}" type="sibTrans" cxnId="{080AF9BC-AD63-499D-B423-37A965817AB4}">
      <dgm:prSet/>
      <dgm:spPr/>
      <dgm:t>
        <a:bodyPr/>
        <a:lstStyle/>
        <a:p>
          <a:endParaRPr lang="en-GB"/>
        </a:p>
      </dgm:t>
    </dgm:pt>
    <dgm:pt modelId="{FE5EB51D-93E7-4161-8DA5-E55C0A223241}">
      <dgm:prSet/>
      <dgm:spPr/>
      <dgm:t>
        <a:bodyPr/>
        <a:lstStyle/>
        <a:p>
          <a:pPr rtl="0"/>
          <a:r>
            <a:rPr lang="en-GB" dirty="0" smtClean="0"/>
            <a:t>Applications</a:t>
          </a:r>
          <a:endParaRPr lang="en-GB" dirty="0"/>
        </a:p>
      </dgm:t>
    </dgm:pt>
    <dgm:pt modelId="{272E1FD3-30E9-470E-9F04-678D5BB0483D}" type="parTrans" cxnId="{24C11944-4240-4327-968E-0A99A8F0E014}">
      <dgm:prSet/>
      <dgm:spPr/>
      <dgm:t>
        <a:bodyPr/>
        <a:lstStyle/>
        <a:p>
          <a:endParaRPr lang="en-GB"/>
        </a:p>
      </dgm:t>
    </dgm:pt>
    <dgm:pt modelId="{FF2F05C5-9201-4764-915E-071C1A4B2B42}" type="sibTrans" cxnId="{24C11944-4240-4327-968E-0A99A8F0E014}">
      <dgm:prSet/>
      <dgm:spPr/>
      <dgm:t>
        <a:bodyPr/>
        <a:lstStyle/>
        <a:p>
          <a:endParaRPr lang="en-GB"/>
        </a:p>
      </dgm:t>
    </dgm:pt>
    <dgm:pt modelId="{A520ADC2-0B8D-4876-9F9C-407A491EE0BC}">
      <dgm:prSet/>
      <dgm:spPr/>
      <dgm:t>
        <a:bodyPr/>
        <a:lstStyle/>
        <a:p>
          <a:pPr rtl="0"/>
          <a:r>
            <a:rPr lang="en-GB" dirty="0" smtClean="0"/>
            <a:t>Cell dynamics</a:t>
          </a:r>
          <a:endParaRPr lang="en-GB" dirty="0"/>
        </a:p>
      </dgm:t>
    </dgm:pt>
    <dgm:pt modelId="{79DDCCF1-B9CF-4DDB-A3CC-4D56F1BA0354}" type="parTrans" cxnId="{FE36F43E-4099-4E81-848E-BFFA0EC9875B}">
      <dgm:prSet/>
      <dgm:spPr/>
      <dgm:t>
        <a:bodyPr/>
        <a:lstStyle/>
        <a:p>
          <a:endParaRPr lang="en-GB"/>
        </a:p>
      </dgm:t>
    </dgm:pt>
    <dgm:pt modelId="{48653BF4-884A-41B6-83B6-BA6D2C014503}" type="sibTrans" cxnId="{FE36F43E-4099-4E81-848E-BFFA0EC9875B}">
      <dgm:prSet/>
      <dgm:spPr/>
      <dgm:t>
        <a:bodyPr/>
        <a:lstStyle/>
        <a:p>
          <a:endParaRPr lang="en-GB"/>
        </a:p>
      </dgm:t>
    </dgm:pt>
    <dgm:pt modelId="{B83D24DB-B4F8-4F3E-8A64-25708ED22527}">
      <dgm:prSet/>
      <dgm:spPr/>
      <dgm:t>
        <a:bodyPr/>
        <a:lstStyle/>
        <a:p>
          <a:pPr rtl="0"/>
          <a:r>
            <a:rPr lang="en-GB" dirty="0" smtClean="0"/>
            <a:t>Immune system</a:t>
          </a:r>
          <a:endParaRPr lang="en-GB" dirty="0"/>
        </a:p>
      </dgm:t>
    </dgm:pt>
    <dgm:pt modelId="{70821378-808A-448E-900D-D038AFEE9EE5}" type="parTrans" cxnId="{D02005B7-04B1-4021-93BA-C2526B6D11FE}">
      <dgm:prSet/>
      <dgm:spPr/>
      <dgm:t>
        <a:bodyPr/>
        <a:lstStyle/>
        <a:p>
          <a:endParaRPr lang="en-GB"/>
        </a:p>
      </dgm:t>
    </dgm:pt>
    <dgm:pt modelId="{1CBA6A36-2ECF-4EA3-BD4D-DAF8FE283425}" type="sibTrans" cxnId="{D02005B7-04B1-4021-93BA-C2526B6D11FE}">
      <dgm:prSet/>
      <dgm:spPr/>
      <dgm:t>
        <a:bodyPr/>
        <a:lstStyle/>
        <a:p>
          <a:endParaRPr lang="en-GB"/>
        </a:p>
      </dgm:t>
    </dgm:pt>
    <dgm:pt modelId="{99ED69E6-C47A-4150-AF61-AED7641E844A}">
      <dgm:prSet/>
      <dgm:spPr/>
      <dgm:t>
        <a:bodyPr/>
        <a:lstStyle/>
        <a:p>
          <a:pPr rtl="0"/>
          <a:r>
            <a:rPr lang="en-GB" dirty="0" smtClean="0"/>
            <a:t>Technology</a:t>
          </a:r>
          <a:endParaRPr lang="en-GB" dirty="0"/>
        </a:p>
      </dgm:t>
    </dgm:pt>
    <dgm:pt modelId="{6499CC2F-101C-4946-B2BE-B6A577E94B3F}" type="parTrans" cxnId="{7825BC6B-44A1-428E-AF66-D5A31D74D930}">
      <dgm:prSet/>
      <dgm:spPr/>
      <dgm:t>
        <a:bodyPr/>
        <a:lstStyle/>
        <a:p>
          <a:endParaRPr lang="en-GB"/>
        </a:p>
      </dgm:t>
    </dgm:pt>
    <dgm:pt modelId="{5FEBDE82-0838-4396-BCE3-59B251F1A2F2}" type="sibTrans" cxnId="{7825BC6B-44A1-428E-AF66-D5A31D74D930}">
      <dgm:prSet/>
      <dgm:spPr/>
      <dgm:t>
        <a:bodyPr/>
        <a:lstStyle/>
        <a:p>
          <a:endParaRPr lang="en-GB"/>
        </a:p>
      </dgm:t>
    </dgm:pt>
    <dgm:pt modelId="{E6236E37-921E-4AD9-9D17-4124ADFB72EE}">
      <dgm:prSet/>
      <dgm:spPr/>
      <dgm:t>
        <a:bodyPr/>
        <a:lstStyle/>
        <a:p>
          <a:pPr rtl="0"/>
          <a:r>
            <a:rPr lang="el-GR" dirty="0" smtClean="0"/>
            <a:t>π-</a:t>
          </a:r>
          <a:r>
            <a:rPr lang="en-GB" dirty="0" smtClean="0"/>
            <a:t>calculus for describing concurrent systems </a:t>
          </a:r>
          <a:endParaRPr lang="en-GB" dirty="0"/>
        </a:p>
      </dgm:t>
    </dgm:pt>
    <dgm:pt modelId="{78B3269C-D0B1-4199-BA88-A75E5A4E81A5}" type="parTrans" cxnId="{D12BE1EB-C45D-4A08-8316-9766086E7552}">
      <dgm:prSet/>
      <dgm:spPr/>
      <dgm:t>
        <a:bodyPr/>
        <a:lstStyle/>
        <a:p>
          <a:endParaRPr lang="en-GB"/>
        </a:p>
      </dgm:t>
    </dgm:pt>
    <dgm:pt modelId="{A8D70AA7-C34C-49B9-8EF4-F6615EDD8F6D}" type="sibTrans" cxnId="{D12BE1EB-C45D-4A08-8316-9766086E7552}">
      <dgm:prSet/>
      <dgm:spPr/>
      <dgm:t>
        <a:bodyPr/>
        <a:lstStyle/>
        <a:p>
          <a:endParaRPr lang="en-GB"/>
        </a:p>
      </dgm:t>
    </dgm:pt>
    <dgm:pt modelId="{01DE22D0-F4A3-4358-A7F2-99D4DB0F7B55}">
      <dgm:prSet/>
      <dgm:spPr/>
      <dgm:t>
        <a:bodyPr/>
        <a:lstStyle/>
        <a:p>
          <a:pPr rtl="0"/>
          <a:r>
            <a:rPr lang="en-GB" dirty="0" smtClean="0"/>
            <a:t>Modify to account for </a:t>
          </a:r>
          <a:r>
            <a:rPr lang="en-GB" dirty="0" smtClean="0"/>
            <a:t>stochastic </a:t>
          </a:r>
          <a:r>
            <a:rPr lang="en-GB" dirty="0" smtClean="0"/>
            <a:t>nature of biological signalling</a:t>
          </a:r>
          <a:endParaRPr lang="en-GB" dirty="0"/>
        </a:p>
      </dgm:t>
    </dgm:pt>
    <dgm:pt modelId="{CCB50071-1CF3-46E7-A0C2-884FDB6387A1}" type="parTrans" cxnId="{91FCABA1-2FD9-4881-B060-715ABD6EF3E3}">
      <dgm:prSet/>
      <dgm:spPr/>
      <dgm:t>
        <a:bodyPr/>
        <a:lstStyle/>
        <a:p>
          <a:endParaRPr lang="en-GB"/>
        </a:p>
      </dgm:t>
    </dgm:pt>
    <dgm:pt modelId="{A5A2D2A1-2F51-4CDE-8729-E04759533323}" type="sibTrans" cxnId="{91FCABA1-2FD9-4881-B060-715ABD6EF3E3}">
      <dgm:prSet/>
      <dgm:spPr/>
      <dgm:t>
        <a:bodyPr/>
        <a:lstStyle/>
        <a:p>
          <a:endParaRPr lang="en-GB"/>
        </a:p>
      </dgm:t>
    </dgm:pt>
    <dgm:pt modelId="{BF5AA3C1-5F75-4A77-AF88-E9D8EB309BCD}">
      <dgm:prSet/>
      <dgm:spPr/>
      <dgm:t>
        <a:bodyPr/>
        <a:lstStyle/>
        <a:p>
          <a:pPr rtl="0"/>
          <a:r>
            <a:rPr lang="en-GB" dirty="0" smtClean="0"/>
            <a:t>Large scale simulations in </a:t>
          </a:r>
          <a:r>
            <a:rPr lang="en-GB" dirty="0" err="1" smtClean="0"/>
            <a:t>silico</a:t>
          </a:r>
          <a:endParaRPr lang="en-GB" dirty="0"/>
        </a:p>
      </dgm:t>
    </dgm:pt>
    <dgm:pt modelId="{B5032293-AACD-45FD-9EAD-18B18DFD2F4A}" type="parTrans" cxnId="{AD07563F-9BD3-471C-AE0B-3B5A60EB5019}">
      <dgm:prSet/>
      <dgm:spPr/>
      <dgm:t>
        <a:bodyPr/>
        <a:lstStyle/>
        <a:p>
          <a:endParaRPr lang="en-GB"/>
        </a:p>
      </dgm:t>
    </dgm:pt>
    <dgm:pt modelId="{14CB165F-43C9-4F0C-B920-7CA5A58CB228}" type="sibTrans" cxnId="{AD07563F-9BD3-471C-AE0B-3B5A60EB5019}">
      <dgm:prSet/>
      <dgm:spPr/>
      <dgm:t>
        <a:bodyPr/>
        <a:lstStyle/>
        <a:p>
          <a:endParaRPr lang="en-GB"/>
        </a:p>
      </dgm:t>
    </dgm:pt>
    <dgm:pt modelId="{BCC1C4B3-A91E-4AFB-AC2C-FD4176683946}">
      <dgm:prSet/>
      <dgm:spPr/>
      <dgm:t>
        <a:bodyPr/>
        <a:lstStyle/>
        <a:p>
          <a:pPr rtl="0"/>
          <a:endParaRPr lang="en-GB" dirty="0"/>
        </a:p>
      </dgm:t>
    </dgm:pt>
    <dgm:pt modelId="{C6CFB3ED-3A94-4C40-A82B-3CB1E36EDADE}" type="parTrans" cxnId="{9E92A43D-B72D-4A20-ACBB-B61BBB2E055C}">
      <dgm:prSet/>
      <dgm:spPr/>
      <dgm:t>
        <a:bodyPr/>
        <a:lstStyle/>
        <a:p>
          <a:endParaRPr lang="en-GB"/>
        </a:p>
      </dgm:t>
    </dgm:pt>
    <dgm:pt modelId="{C19C5726-7025-42B7-A4E4-0CA45B1A5FDF}" type="sibTrans" cxnId="{9E92A43D-B72D-4A20-ACBB-B61BBB2E055C}">
      <dgm:prSet/>
      <dgm:spPr/>
      <dgm:t>
        <a:bodyPr/>
        <a:lstStyle/>
        <a:p>
          <a:endParaRPr lang="en-GB"/>
        </a:p>
      </dgm:t>
    </dgm:pt>
    <dgm:pt modelId="{610727B3-1B1C-4F0F-8CC7-64B74E909BCC}">
      <dgm:prSet/>
      <dgm:spPr/>
      <dgm:t>
        <a:bodyPr/>
        <a:lstStyle/>
        <a:p>
          <a:pPr rtl="0"/>
          <a:r>
            <a:rPr lang="en-GB" dirty="0" smtClean="0"/>
            <a:t>Library of genes</a:t>
          </a:r>
          <a:endParaRPr lang="en-GB" dirty="0"/>
        </a:p>
      </dgm:t>
    </dgm:pt>
    <dgm:pt modelId="{1C106D5E-2D66-42A3-816C-2060233BD402}" type="parTrans" cxnId="{1D9DCE79-5262-4461-B7D3-7C0508AA0B7A}">
      <dgm:prSet/>
      <dgm:spPr/>
      <dgm:t>
        <a:bodyPr/>
        <a:lstStyle/>
        <a:p>
          <a:endParaRPr lang="en-GB"/>
        </a:p>
      </dgm:t>
    </dgm:pt>
    <dgm:pt modelId="{44898C9D-558E-44FF-B43A-FED0588969C8}" type="sibTrans" cxnId="{1D9DCE79-5262-4461-B7D3-7C0508AA0B7A}">
      <dgm:prSet/>
      <dgm:spPr/>
      <dgm:t>
        <a:bodyPr/>
        <a:lstStyle/>
        <a:p>
          <a:endParaRPr lang="en-GB"/>
        </a:p>
      </dgm:t>
    </dgm:pt>
    <dgm:pt modelId="{3A2DA2D7-AE7E-416F-B5DE-A8EDC2E3FDEF}" type="pres">
      <dgm:prSet presAssocID="{F94C145C-D508-4E30-9C14-20618B8470C5}" presName="Name0" presStyleCnt="0">
        <dgm:presLayoutVars>
          <dgm:dir/>
          <dgm:resizeHandles val="exact"/>
        </dgm:presLayoutVars>
      </dgm:prSet>
      <dgm:spPr/>
      <dgm:t>
        <a:bodyPr/>
        <a:lstStyle/>
        <a:p>
          <a:endParaRPr lang="en-GB"/>
        </a:p>
      </dgm:t>
    </dgm:pt>
    <dgm:pt modelId="{FAC8B1C0-D90F-41E7-9D95-C273FB988059}" type="pres">
      <dgm:prSet presAssocID="{F94C145C-D508-4E30-9C14-20618B8470C5}" presName="bkgdShp" presStyleLbl="alignAccFollowNode1" presStyleIdx="0" presStyleCnt="1"/>
      <dgm:spPr/>
    </dgm:pt>
    <dgm:pt modelId="{536BF1DC-3948-45CB-B4BE-3743764DA2CA}" type="pres">
      <dgm:prSet presAssocID="{F94C145C-D508-4E30-9C14-20618B8470C5}" presName="linComp" presStyleCnt="0"/>
      <dgm:spPr/>
    </dgm:pt>
    <dgm:pt modelId="{53586EC5-28E1-4205-AF17-E8B6B017E24A}" type="pres">
      <dgm:prSet presAssocID="{1A2CEED6-02F3-4C93-9435-B9FAB682FAD4}" presName="compNode" presStyleCnt="0"/>
      <dgm:spPr/>
    </dgm:pt>
    <dgm:pt modelId="{E9D5FDDF-6600-4552-9E08-D06625CA2836}" type="pres">
      <dgm:prSet presAssocID="{1A2CEED6-02F3-4C93-9435-B9FAB682FAD4}" presName="node" presStyleLbl="node1" presStyleIdx="0" presStyleCnt="3">
        <dgm:presLayoutVars>
          <dgm:bulletEnabled val="1"/>
        </dgm:presLayoutVars>
      </dgm:prSet>
      <dgm:spPr/>
      <dgm:t>
        <a:bodyPr/>
        <a:lstStyle/>
        <a:p>
          <a:endParaRPr lang="en-GB"/>
        </a:p>
      </dgm:t>
    </dgm:pt>
    <dgm:pt modelId="{E8683B8A-9C1D-4DCF-83CC-DE165F8F27DE}" type="pres">
      <dgm:prSet presAssocID="{1A2CEED6-02F3-4C93-9435-B9FAB682FAD4}" presName="invisiNode" presStyleLbl="node1" presStyleIdx="0" presStyleCnt="3"/>
      <dgm:spPr/>
    </dgm:pt>
    <dgm:pt modelId="{C1A32F59-CBAA-4BFA-AF7E-33C6D93C7186}" type="pres">
      <dgm:prSet presAssocID="{1A2CEED6-02F3-4C93-9435-B9FAB682FAD4}" presName="imagNode" presStyleLbl="fgImgPlace1" presStyleIdx="0" presStyleCnt="3"/>
      <dgm:spPr>
        <a:blipFill rotWithShape="0">
          <a:blip xmlns:r="http://schemas.openxmlformats.org/officeDocument/2006/relationships" r:embed="rId1"/>
          <a:stretch>
            <a:fillRect/>
          </a:stretch>
        </a:blipFill>
      </dgm:spPr>
    </dgm:pt>
    <dgm:pt modelId="{39123853-5509-4F0A-B9A9-063171067E1A}" type="pres">
      <dgm:prSet presAssocID="{057A45DD-4051-460B-8982-43EED501A5C3}" presName="sibTrans" presStyleLbl="sibTrans2D1" presStyleIdx="0" presStyleCnt="0"/>
      <dgm:spPr/>
      <dgm:t>
        <a:bodyPr/>
        <a:lstStyle/>
        <a:p>
          <a:endParaRPr lang="en-GB"/>
        </a:p>
      </dgm:t>
    </dgm:pt>
    <dgm:pt modelId="{E9F07394-49A8-419C-BF76-E1DF0CBA83DE}" type="pres">
      <dgm:prSet presAssocID="{99ED69E6-C47A-4150-AF61-AED7641E844A}" presName="compNode" presStyleCnt="0"/>
      <dgm:spPr/>
    </dgm:pt>
    <dgm:pt modelId="{2827F51B-B072-474E-AE5A-28C84610C692}" type="pres">
      <dgm:prSet presAssocID="{99ED69E6-C47A-4150-AF61-AED7641E844A}" presName="node" presStyleLbl="node1" presStyleIdx="1" presStyleCnt="3">
        <dgm:presLayoutVars>
          <dgm:bulletEnabled val="1"/>
        </dgm:presLayoutVars>
      </dgm:prSet>
      <dgm:spPr/>
      <dgm:t>
        <a:bodyPr/>
        <a:lstStyle/>
        <a:p>
          <a:endParaRPr lang="en-GB"/>
        </a:p>
      </dgm:t>
    </dgm:pt>
    <dgm:pt modelId="{911380D9-0E4F-484D-BF41-9BFE44BEF77D}" type="pres">
      <dgm:prSet presAssocID="{99ED69E6-C47A-4150-AF61-AED7641E844A}" presName="invisiNode" presStyleLbl="node1" presStyleIdx="1" presStyleCnt="3"/>
      <dgm:spPr/>
    </dgm:pt>
    <dgm:pt modelId="{B598029E-FE46-4FFA-841B-242FCB489695}" type="pres">
      <dgm:prSet presAssocID="{99ED69E6-C47A-4150-AF61-AED7641E844A}" presName="imagNode" presStyleLbl="fgImgPlace1" presStyleIdx="1" presStyleCnt="3"/>
      <dgm:spPr>
        <a:blipFill rotWithShape="0">
          <a:blip xmlns:r="http://schemas.openxmlformats.org/officeDocument/2006/relationships" r:embed="rId2"/>
          <a:stretch>
            <a:fillRect/>
          </a:stretch>
        </a:blipFill>
      </dgm:spPr>
    </dgm:pt>
    <dgm:pt modelId="{13110634-D38E-4562-AD41-0B149106E1CD}" type="pres">
      <dgm:prSet presAssocID="{5FEBDE82-0838-4396-BCE3-59B251F1A2F2}" presName="sibTrans" presStyleLbl="sibTrans2D1" presStyleIdx="0" presStyleCnt="0"/>
      <dgm:spPr/>
      <dgm:t>
        <a:bodyPr/>
        <a:lstStyle/>
        <a:p>
          <a:endParaRPr lang="en-GB"/>
        </a:p>
      </dgm:t>
    </dgm:pt>
    <dgm:pt modelId="{3B7B8591-911E-4EE3-AB9A-DDDFE5E855A1}" type="pres">
      <dgm:prSet presAssocID="{FE5EB51D-93E7-4161-8DA5-E55C0A223241}" presName="compNode" presStyleCnt="0"/>
      <dgm:spPr/>
    </dgm:pt>
    <dgm:pt modelId="{E2212E0D-495A-4987-B946-C64F1F7CF126}" type="pres">
      <dgm:prSet presAssocID="{FE5EB51D-93E7-4161-8DA5-E55C0A223241}" presName="node" presStyleLbl="node1" presStyleIdx="2" presStyleCnt="3">
        <dgm:presLayoutVars>
          <dgm:bulletEnabled val="1"/>
        </dgm:presLayoutVars>
      </dgm:prSet>
      <dgm:spPr/>
      <dgm:t>
        <a:bodyPr/>
        <a:lstStyle/>
        <a:p>
          <a:endParaRPr lang="en-GB"/>
        </a:p>
      </dgm:t>
    </dgm:pt>
    <dgm:pt modelId="{CB58AD9F-3165-494A-BAD7-D110133A125A}" type="pres">
      <dgm:prSet presAssocID="{FE5EB51D-93E7-4161-8DA5-E55C0A223241}" presName="invisiNode" presStyleLbl="node1" presStyleIdx="2" presStyleCnt="3"/>
      <dgm:spPr/>
    </dgm:pt>
    <dgm:pt modelId="{A8332C6C-0890-4B7E-BB93-B25654F853BE}" type="pres">
      <dgm:prSet presAssocID="{FE5EB51D-93E7-4161-8DA5-E55C0A223241}" presName="imagNode" presStyleLbl="fgImgPlace1" presStyleIdx="2" presStyleCnt="3"/>
      <dgm:spPr>
        <a:blipFill rotWithShape="0">
          <a:blip xmlns:r="http://schemas.openxmlformats.org/officeDocument/2006/relationships" r:embed="rId3"/>
          <a:stretch>
            <a:fillRect/>
          </a:stretch>
        </a:blipFill>
      </dgm:spPr>
    </dgm:pt>
  </dgm:ptLst>
  <dgm:cxnLst>
    <dgm:cxn modelId="{2EC63651-58DE-4D79-9ED5-BE4AF017D6B8}" type="presOf" srcId="{BF5AA3C1-5F75-4A77-AF88-E9D8EB309BCD}" destId="{2827F51B-B072-474E-AE5A-28C84610C692}" srcOrd="0" destOrd="3" presId="urn:microsoft.com/office/officeart/2005/8/layout/pList2"/>
    <dgm:cxn modelId="{D12BE1EB-C45D-4A08-8316-9766086E7552}" srcId="{99ED69E6-C47A-4150-AF61-AED7641E844A}" destId="{E6236E37-921E-4AD9-9D17-4124ADFB72EE}" srcOrd="0" destOrd="0" parTransId="{78B3269C-D0B1-4199-BA88-A75E5A4E81A5}" sibTransId="{A8D70AA7-C34C-49B9-8EF4-F6615EDD8F6D}"/>
    <dgm:cxn modelId="{98713C3E-ADF5-4C3B-A963-998E71ACD8F9}" type="presOf" srcId="{F94C145C-D508-4E30-9C14-20618B8470C5}" destId="{3A2DA2D7-AE7E-416F-B5DE-A8EDC2E3FDEF}" srcOrd="0" destOrd="0" presId="urn:microsoft.com/office/officeart/2005/8/layout/pList2"/>
    <dgm:cxn modelId="{AD07563F-9BD3-471C-AE0B-3B5A60EB5019}" srcId="{99ED69E6-C47A-4150-AF61-AED7641E844A}" destId="{BF5AA3C1-5F75-4A77-AF88-E9D8EB309BCD}" srcOrd="2" destOrd="0" parTransId="{B5032293-AACD-45FD-9EAD-18B18DFD2F4A}" sibTransId="{14CB165F-43C9-4F0C-B920-7CA5A58CB228}"/>
    <dgm:cxn modelId="{61FE0940-0E06-4A96-9FDE-EC5C0EC60DAA}" type="presOf" srcId="{407E3758-1501-477E-8D47-477548960617}" destId="{E9D5FDDF-6600-4552-9E08-D06625CA2836}" srcOrd="0" destOrd="2" presId="urn:microsoft.com/office/officeart/2005/8/layout/pList2"/>
    <dgm:cxn modelId="{F649E2F6-1122-47C7-B6E7-70D91855F34D}" type="presOf" srcId="{1A2CEED6-02F3-4C93-9435-B9FAB682FAD4}" destId="{E9D5FDDF-6600-4552-9E08-D06625CA2836}" srcOrd="0" destOrd="0" presId="urn:microsoft.com/office/officeart/2005/8/layout/pList2"/>
    <dgm:cxn modelId="{9E92A43D-B72D-4A20-ACBB-B61BBB2E055C}" srcId="{99ED69E6-C47A-4150-AF61-AED7641E844A}" destId="{BCC1C4B3-A91E-4AFB-AC2C-FD4176683946}" srcOrd="3" destOrd="0" parTransId="{C6CFB3ED-3A94-4C40-A82B-3CB1E36EDADE}" sibTransId="{C19C5726-7025-42B7-A4E4-0CA45B1A5FDF}"/>
    <dgm:cxn modelId="{24013761-FACE-4F37-B1E3-F8EDA35AAB35}" type="presOf" srcId="{BCC1C4B3-A91E-4AFB-AC2C-FD4176683946}" destId="{2827F51B-B072-474E-AE5A-28C84610C692}" srcOrd="0" destOrd="4" presId="urn:microsoft.com/office/officeart/2005/8/layout/pList2"/>
    <dgm:cxn modelId="{7A648470-63C3-451C-938F-5B6361FB04D9}" type="presOf" srcId="{B83D24DB-B4F8-4F3E-8A64-25708ED22527}" destId="{E2212E0D-495A-4987-B946-C64F1F7CF126}" srcOrd="0" destOrd="2" presId="urn:microsoft.com/office/officeart/2005/8/layout/pList2"/>
    <dgm:cxn modelId="{2B0846D0-DA80-454B-80CA-9E9267C6ED94}" type="presOf" srcId="{5FEBDE82-0838-4396-BCE3-59B251F1A2F2}" destId="{13110634-D38E-4562-AD41-0B149106E1CD}" srcOrd="0" destOrd="0" presId="urn:microsoft.com/office/officeart/2005/8/layout/pList2"/>
    <dgm:cxn modelId="{1D9DCE79-5262-4461-B7D3-7C0508AA0B7A}" srcId="{FE5EB51D-93E7-4161-8DA5-E55C0A223241}" destId="{610727B3-1B1C-4F0F-8CC7-64B74E909BCC}" srcOrd="2" destOrd="0" parTransId="{1C106D5E-2D66-42A3-816C-2060233BD402}" sibTransId="{44898C9D-558E-44FF-B43A-FED0588969C8}"/>
    <dgm:cxn modelId="{24C11944-4240-4327-968E-0A99A8F0E014}" srcId="{F94C145C-D508-4E30-9C14-20618B8470C5}" destId="{FE5EB51D-93E7-4161-8DA5-E55C0A223241}" srcOrd="2" destOrd="0" parTransId="{272E1FD3-30E9-470E-9F04-678D5BB0483D}" sibTransId="{FF2F05C5-9201-4764-915E-071C1A4B2B42}"/>
    <dgm:cxn modelId="{7825BC6B-44A1-428E-AF66-D5A31D74D930}" srcId="{F94C145C-D508-4E30-9C14-20618B8470C5}" destId="{99ED69E6-C47A-4150-AF61-AED7641E844A}" srcOrd="1" destOrd="0" parTransId="{6499CC2F-101C-4946-B2BE-B6A577E94B3F}" sibTransId="{5FEBDE82-0838-4396-BCE3-59B251F1A2F2}"/>
    <dgm:cxn modelId="{835A3299-52DB-4F8F-875C-9130C089DF4A}" type="presOf" srcId="{057A45DD-4051-460B-8982-43EED501A5C3}" destId="{39123853-5509-4F0A-B9A9-063171067E1A}" srcOrd="0" destOrd="0" presId="urn:microsoft.com/office/officeart/2005/8/layout/pList2"/>
    <dgm:cxn modelId="{D3054AA5-3BF4-48AE-8447-6537FF40327B}" type="presOf" srcId="{01DE22D0-F4A3-4358-A7F2-99D4DB0F7B55}" destId="{2827F51B-B072-474E-AE5A-28C84610C692}" srcOrd="0" destOrd="2" presId="urn:microsoft.com/office/officeart/2005/8/layout/pList2"/>
    <dgm:cxn modelId="{CD2ACD32-D62D-4AF0-A5D3-C663C931D928}" type="presOf" srcId="{99ED69E6-C47A-4150-AF61-AED7641E844A}" destId="{2827F51B-B072-474E-AE5A-28C84610C692}" srcOrd="0" destOrd="0" presId="urn:microsoft.com/office/officeart/2005/8/layout/pList2"/>
    <dgm:cxn modelId="{9405B77E-3D33-482D-8F1E-C77197B0C94A}" type="presOf" srcId="{610727B3-1B1C-4F0F-8CC7-64B74E909BCC}" destId="{E2212E0D-495A-4987-B946-C64F1F7CF126}" srcOrd="0" destOrd="3" presId="urn:microsoft.com/office/officeart/2005/8/layout/pList2"/>
    <dgm:cxn modelId="{BDECAD80-8152-4980-A869-94CC1441FE9A}" type="presOf" srcId="{9C7E103B-AD1F-4EAC-8C38-85B95F2ED4C1}" destId="{E9D5FDDF-6600-4552-9E08-D06625CA2836}" srcOrd="0" destOrd="1" presId="urn:microsoft.com/office/officeart/2005/8/layout/pList2"/>
    <dgm:cxn modelId="{3960FBFE-6A64-49D8-8490-0745BBC2AFBA}" type="presOf" srcId="{A520ADC2-0B8D-4876-9F9C-407A491EE0BC}" destId="{E2212E0D-495A-4987-B946-C64F1F7CF126}" srcOrd="0" destOrd="1" presId="urn:microsoft.com/office/officeart/2005/8/layout/pList2"/>
    <dgm:cxn modelId="{080AF9BC-AD63-499D-B423-37A965817AB4}" srcId="{1A2CEED6-02F3-4C93-9435-B9FAB682FAD4}" destId="{407E3758-1501-477E-8D47-477548960617}" srcOrd="1" destOrd="0" parTransId="{F8265F8D-D191-4EDF-A875-C154573CF563}" sibTransId="{78882783-7E38-4F3F-9AE0-3521B4FA9271}"/>
    <dgm:cxn modelId="{314E9CDF-9CB5-4A6A-9094-E599C5F143E2}" srcId="{1A2CEED6-02F3-4C93-9435-B9FAB682FAD4}" destId="{9C7E103B-AD1F-4EAC-8C38-85B95F2ED4C1}" srcOrd="0" destOrd="0" parTransId="{32DD657C-3392-4B68-8E9B-CCCFDEDB5718}" sibTransId="{C7AAAFE4-E788-4F23-8DA9-FF60BF497F2A}"/>
    <dgm:cxn modelId="{FE36F43E-4099-4E81-848E-BFFA0EC9875B}" srcId="{FE5EB51D-93E7-4161-8DA5-E55C0A223241}" destId="{A520ADC2-0B8D-4876-9F9C-407A491EE0BC}" srcOrd="0" destOrd="0" parTransId="{79DDCCF1-B9CF-4DDB-A3CC-4D56F1BA0354}" sibTransId="{48653BF4-884A-41B6-83B6-BA6D2C014503}"/>
    <dgm:cxn modelId="{9BA0CFE7-667C-4275-9EAA-B1BD634F95A8}" type="presOf" srcId="{E6236E37-921E-4AD9-9D17-4124ADFB72EE}" destId="{2827F51B-B072-474E-AE5A-28C84610C692}" srcOrd="0" destOrd="1" presId="urn:microsoft.com/office/officeart/2005/8/layout/pList2"/>
    <dgm:cxn modelId="{91FCABA1-2FD9-4881-B060-715ABD6EF3E3}" srcId="{99ED69E6-C47A-4150-AF61-AED7641E844A}" destId="{01DE22D0-F4A3-4358-A7F2-99D4DB0F7B55}" srcOrd="1" destOrd="0" parTransId="{CCB50071-1CF3-46E7-A0C2-884FDB6387A1}" sibTransId="{A5A2D2A1-2F51-4CDE-8729-E04759533323}"/>
    <dgm:cxn modelId="{D02005B7-04B1-4021-93BA-C2526B6D11FE}" srcId="{FE5EB51D-93E7-4161-8DA5-E55C0A223241}" destId="{B83D24DB-B4F8-4F3E-8A64-25708ED22527}" srcOrd="1" destOrd="0" parTransId="{70821378-808A-448E-900D-D038AFEE9EE5}" sibTransId="{1CBA6A36-2ECF-4EA3-BD4D-DAF8FE283425}"/>
    <dgm:cxn modelId="{2AA2DA5C-3227-4476-A9E5-3EDE2EB20300}" srcId="{F94C145C-D508-4E30-9C14-20618B8470C5}" destId="{1A2CEED6-02F3-4C93-9435-B9FAB682FAD4}" srcOrd="0" destOrd="0" parTransId="{725392E8-02C2-40EA-8CAE-4A2F4F87C409}" sibTransId="{057A45DD-4051-460B-8982-43EED501A5C3}"/>
    <dgm:cxn modelId="{A602DBF2-906B-40DB-8122-F5A94895C15F}" type="presOf" srcId="{FE5EB51D-93E7-4161-8DA5-E55C0A223241}" destId="{E2212E0D-495A-4987-B946-C64F1F7CF126}" srcOrd="0" destOrd="0" presId="urn:microsoft.com/office/officeart/2005/8/layout/pList2"/>
    <dgm:cxn modelId="{149BED35-C483-4E96-8B0D-6873A9D4918D}" type="presParOf" srcId="{3A2DA2D7-AE7E-416F-B5DE-A8EDC2E3FDEF}" destId="{FAC8B1C0-D90F-41E7-9D95-C273FB988059}" srcOrd="0" destOrd="0" presId="urn:microsoft.com/office/officeart/2005/8/layout/pList2"/>
    <dgm:cxn modelId="{7E67358F-8918-43E8-89E7-6FD7C4E265F0}" type="presParOf" srcId="{3A2DA2D7-AE7E-416F-B5DE-A8EDC2E3FDEF}" destId="{536BF1DC-3948-45CB-B4BE-3743764DA2CA}" srcOrd="1" destOrd="0" presId="urn:microsoft.com/office/officeart/2005/8/layout/pList2"/>
    <dgm:cxn modelId="{A0614190-94D6-427E-9497-6292424C8EAC}" type="presParOf" srcId="{536BF1DC-3948-45CB-B4BE-3743764DA2CA}" destId="{53586EC5-28E1-4205-AF17-E8B6B017E24A}" srcOrd="0" destOrd="0" presId="urn:microsoft.com/office/officeart/2005/8/layout/pList2"/>
    <dgm:cxn modelId="{0535733C-15D4-4E81-9E8D-E9E898EE5F0D}" type="presParOf" srcId="{53586EC5-28E1-4205-AF17-E8B6B017E24A}" destId="{E9D5FDDF-6600-4552-9E08-D06625CA2836}" srcOrd="0" destOrd="0" presId="urn:microsoft.com/office/officeart/2005/8/layout/pList2"/>
    <dgm:cxn modelId="{9A842A75-40ED-4038-B693-0AD032BB6C95}" type="presParOf" srcId="{53586EC5-28E1-4205-AF17-E8B6B017E24A}" destId="{E8683B8A-9C1D-4DCF-83CC-DE165F8F27DE}" srcOrd="1" destOrd="0" presId="urn:microsoft.com/office/officeart/2005/8/layout/pList2"/>
    <dgm:cxn modelId="{F9315298-59FB-4F34-95A9-531FA9F9CEC8}" type="presParOf" srcId="{53586EC5-28E1-4205-AF17-E8B6B017E24A}" destId="{C1A32F59-CBAA-4BFA-AF7E-33C6D93C7186}" srcOrd="2" destOrd="0" presId="urn:microsoft.com/office/officeart/2005/8/layout/pList2"/>
    <dgm:cxn modelId="{CC4772EF-95FB-428C-85F9-B4B07093E124}" type="presParOf" srcId="{536BF1DC-3948-45CB-B4BE-3743764DA2CA}" destId="{39123853-5509-4F0A-B9A9-063171067E1A}" srcOrd="1" destOrd="0" presId="urn:microsoft.com/office/officeart/2005/8/layout/pList2"/>
    <dgm:cxn modelId="{FACD1FF5-D792-4496-8F89-E56580212228}" type="presParOf" srcId="{536BF1DC-3948-45CB-B4BE-3743764DA2CA}" destId="{E9F07394-49A8-419C-BF76-E1DF0CBA83DE}" srcOrd="2" destOrd="0" presId="urn:microsoft.com/office/officeart/2005/8/layout/pList2"/>
    <dgm:cxn modelId="{0A4D4602-5A45-46CA-9C50-6B0998E72D4F}" type="presParOf" srcId="{E9F07394-49A8-419C-BF76-E1DF0CBA83DE}" destId="{2827F51B-B072-474E-AE5A-28C84610C692}" srcOrd="0" destOrd="0" presId="urn:microsoft.com/office/officeart/2005/8/layout/pList2"/>
    <dgm:cxn modelId="{82175626-9A7D-40C6-850C-215FD60B2717}" type="presParOf" srcId="{E9F07394-49A8-419C-BF76-E1DF0CBA83DE}" destId="{911380D9-0E4F-484D-BF41-9BFE44BEF77D}" srcOrd="1" destOrd="0" presId="urn:microsoft.com/office/officeart/2005/8/layout/pList2"/>
    <dgm:cxn modelId="{424E6950-77B4-4676-8D21-051A934253C1}" type="presParOf" srcId="{E9F07394-49A8-419C-BF76-E1DF0CBA83DE}" destId="{B598029E-FE46-4FFA-841B-242FCB489695}" srcOrd="2" destOrd="0" presId="urn:microsoft.com/office/officeart/2005/8/layout/pList2"/>
    <dgm:cxn modelId="{FB0E7E64-F88A-4ACF-ABC6-4BE1ABB7B9A2}" type="presParOf" srcId="{536BF1DC-3948-45CB-B4BE-3743764DA2CA}" destId="{13110634-D38E-4562-AD41-0B149106E1CD}" srcOrd="3" destOrd="0" presId="urn:microsoft.com/office/officeart/2005/8/layout/pList2"/>
    <dgm:cxn modelId="{03BCAEC8-F68F-486F-ACC7-4C7CD785EB54}" type="presParOf" srcId="{536BF1DC-3948-45CB-B4BE-3743764DA2CA}" destId="{3B7B8591-911E-4EE3-AB9A-DDDFE5E855A1}" srcOrd="4" destOrd="0" presId="urn:microsoft.com/office/officeart/2005/8/layout/pList2"/>
    <dgm:cxn modelId="{02F953EB-598A-408E-BB7D-3E013B003FD4}" type="presParOf" srcId="{3B7B8591-911E-4EE3-AB9A-DDDFE5E855A1}" destId="{E2212E0D-495A-4987-B946-C64F1F7CF126}" srcOrd="0" destOrd="0" presId="urn:microsoft.com/office/officeart/2005/8/layout/pList2"/>
    <dgm:cxn modelId="{70A252CF-D45F-4C49-983E-945B55531472}" type="presParOf" srcId="{3B7B8591-911E-4EE3-AB9A-DDDFE5E855A1}" destId="{CB58AD9F-3165-494A-BAD7-D110133A125A}" srcOrd="1" destOrd="0" presId="urn:microsoft.com/office/officeart/2005/8/layout/pList2"/>
    <dgm:cxn modelId="{3A4AB353-3920-4D7F-9DE4-453FA10C56E6}" type="presParOf" srcId="{3B7B8591-911E-4EE3-AB9A-DDDFE5E855A1}" destId="{A8332C6C-0890-4B7E-BB93-B25654F853BE}" srcOrd="2" destOrd="0" presId="urn:microsoft.com/office/officeart/2005/8/layout/pList2"/>
  </dgm:cxnLst>
  <dgm:bg/>
  <dgm:whole/>
</dgm:dataModel>
</file>

<file path=ppt/diagrams/data2.xml><?xml version="1.0" encoding="utf-8"?>
<dgm:dataModel xmlns:dgm="http://schemas.openxmlformats.org/drawingml/2006/diagram" xmlns:a="http://schemas.openxmlformats.org/drawingml/2006/main">
  <dgm:ptLst>
    <dgm:pt modelId="{4467D7E0-2696-4B1B-B7DF-11167D80F617}" type="doc">
      <dgm:prSet loTypeId="urn:microsoft.com/office/officeart/2005/8/layout/process4" loCatId="list" qsTypeId="urn:microsoft.com/office/officeart/2005/8/quickstyle/simple5" qsCatId="simple" csTypeId="urn:microsoft.com/office/officeart/2005/8/colors/colorful5" csCatId="colorful" phldr="1"/>
      <dgm:spPr/>
      <dgm:t>
        <a:bodyPr/>
        <a:lstStyle/>
        <a:p>
          <a:endParaRPr lang="en-GB"/>
        </a:p>
      </dgm:t>
    </dgm:pt>
    <dgm:pt modelId="{268C583E-C680-4FC6-9257-4622D9C578AD}">
      <dgm:prSet/>
      <dgm:spPr/>
      <dgm:t>
        <a:bodyPr/>
        <a:lstStyle/>
        <a:p>
          <a:pPr rtl="0"/>
          <a:r>
            <a:rPr lang="en-GB" dirty="0" smtClean="0">
              <a:solidFill>
                <a:schemeClr val="tx1"/>
              </a:solidFill>
            </a:rPr>
            <a:t>Independent and free to innovate – not funded by product groups</a:t>
          </a:r>
          <a:endParaRPr lang="en-GB" dirty="0">
            <a:solidFill>
              <a:schemeClr val="tx1"/>
            </a:solidFill>
          </a:endParaRPr>
        </a:p>
      </dgm:t>
    </dgm:pt>
    <dgm:pt modelId="{60FACDB9-C01F-4E60-BC12-78C77F179E21}" type="parTrans" cxnId="{D678FCAA-5C42-4840-B0B6-71E4D9A885AC}">
      <dgm:prSet/>
      <dgm:spPr/>
      <dgm:t>
        <a:bodyPr/>
        <a:lstStyle/>
        <a:p>
          <a:endParaRPr lang="en-GB"/>
        </a:p>
      </dgm:t>
    </dgm:pt>
    <dgm:pt modelId="{DE294CA5-10FC-4106-A777-8A77ECC6BE8C}" type="sibTrans" cxnId="{D678FCAA-5C42-4840-B0B6-71E4D9A885AC}">
      <dgm:prSet/>
      <dgm:spPr/>
      <dgm:t>
        <a:bodyPr/>
        <a:lstStyle/>
        <a:p>
          <a:endParaRPr lang="en-GB"/>
        </a:p>
      </dgm:t>
    </dgm:pt>
    <dgm:pt modelId="{5A744B7D-B9B6-4608-9F3C-D86FBCD3958B}">
      <dgm:prSet/>
      <dgm:spPr/>
      <dgm:t>
        <a:bodyPr/>
        <a:lstStyle/>
        <a:p>
          <a:pPr rtl="0"/>
          <a:r>
            <a:rPr lang="en-GB" dirty="0" smtClean="0">
              <a:solidFill>
                <a:schemeClr val="tx1"/>
              </a:solidFill>
            </a:rPr>
            <a:t>Researchers work 100% of the time on projects they choose</a:t>
          </a:r>
          <a:endParaRPr lang="en-GB" dirty="0">
            <a:solidFill>
              <a:schemeClr val="tx1"/>
            </a:solidFill>
          </a:endParaRPr>
        </a:p>
      </dgm:t>
    </dgm:pt>
    <dgm:pt modelId="{FB2DB2D7-DD86-4058-A630-61A96F2BB9FF}" type="parTrans" cxnId="{A5B15A07-6827-4039-B883-D52230449D08}">
      <dgm:prSet/>
      <dgm:spPr/>
      <dgm:t>
        <a:bodyPr/>
        <a:lstStyle/>
        <a:p>
          <a:endParaRPr lang="en-GB"/>
        </a:p>
      </dgm:t>
    </dgm:pt>
    <dgm:pt modelId="{2BF3A460-CC60-4526-9E18-755803E894C6}" type="sibTrans" cxnId="{A5B15A07-6827-4039-B883-D52230449D08}">
      <dgm:prSet/>
      <dgm:spPr/>
      <dgm:t>
        <a:bodyPr/>
        <a:lstStyle/>
        <a:p>
          <a:endParaRPr lang="en-GB"/>
        </a:p>
      </dgm:t>
    </dgm:pt>
    <dgm:pt modelId="{D278FF3F-71B2-409B-9614-A2B133DC5DF1}">
      <dgm:prSet/>
      <dgm:spPr/>
      <dgm:t>
        <a:bodyPr/>
        <a:lstStyle/>
        <a:p>
          <a:pPr rtl="0"/>
          <a:r>
            <a:rPr lang="en-GB" dirty="0" smtClean="0">
              <a:solidFill>
                <a:schemeClr val="tx1"/>
              </a:solidFill>
            </a:rPr>
            <a:t>Interaction via lectures, white-board discussions &amp; coffee machines</a:t>
          </a:r>
          <a:endParaRPr lang="en-GB" dirty="0">
            <a:solidFill>
              <a:schemeClr val="tx1"/>
            </a:solidFill>
          </a:endParaRPr>
        </a:p>
      </dgm:t>
    </dgm:pt>
    <dgm:pt modelId="{F9D5705A-4DAB-4262-B87F-2F8320EB1AA5}" type="parTrans" cxnId="{6ABCC9A0-5706-4B17-8A10-50C43FDBFB3F}">
      <dgm:prSet/>
      <dgm:spPr/>
      <dgm:t>
        <a:bodyPr/>
        <a:lstStyle/>
        <a:p>
          <a:endParaRPr lang="en-GB"/>
        </a:p>
      </dgm:t>
    </dgm:pt>
    <dgm:pt modelId="{ED364349-53D1-4771-AB41-5E44BF94FEDC}" type="sibTrans" cxnId="{6ABCC9A0-5706-4B17-8A10-50C43FDBFB3F}">
      <dgm:prSet/>
      <dgm:spPr/>
      <dgm:t>
        <a:bodyPr/>
        <a:lstStyle/>
        <a:p>
          <a:endParaRPr lang="en-GB"/>
        </a:p>
      </dgm:t>
    </dgm:pt>
    <dgm:pt modelId="{45C11412-55ED-4C65-965F-2CD601727A7C}">
      <dgm:prSet/>
      <dgm:spPr/>
      <dgm:t>
        <a:bodyPr/>
        <a:lstStyle/>
        <a:p>
          <a:pPr rtl="0"/>
          <a:r>
            <a:rPr lang="en-GB" dirty="0" smtClean="0">
              <a:solidFill>
                <a:schemeClr val="tx1"/>
              </a:solidFill>
            </a:rPr>
            <a:t>Academic success and technology transfer equally valued</a:t>
          </a:r>
          <a:endParaRPr lang="en-GB" dirty="0">
            <a:solidFill>
              <a:schemeClr val="tx1"/>
            </a:solidFill>
          </a:endParaRPr>
        </a:p>
      </dgm:t>
    </dgm:pt>
    <dgm:pt modelId="{F67E4B46-498D-442D-82D6-5994528132F4}" type="parTrans" cxnId="{B3104129-DAAA-44F7-B5EB-1F2DE47674D8}">
      <dgm:prSet/>
      <dgm:spPr/>
      <dgm:t>
        <a:bodyPr/>
        <a:lstStyle/>
        <a:p>
          <a:endParaRPr lang="en-GB"/>
        </a:p>
      </dgm:t>
    </dgm:pt>
    <dgm:pt modelId="{14A86651-286D-48A2-BA02-6A87F5AB2DDF}" type="sibTrans" cxnId="{B3104129-DAAA-44F7-B5EB-1F2DE47674D8}">
      <dgm:prSet/>
      <dgm:spPr/>
      <dgm:t>
        <a:bodyPr/>
        <a:lstStyle/>
        <a:p>
          <a:endParaRPr lang="en-GB"/>
        </a:p>
      </dgm:t>
    </dgm:pt>
    <dgm:pt modelId="{95863FE1-E54B-401B-AB6E-490EF4C7298C}" type="pres">
      <dgm:prSet presAssocID="{4467D7E0-2696-4B1B-B7DF-11167D80F617}" presName="Name0" presStyleCnt="0">
        <dgm:presLayoutVars>
          <dgm:dir/>
          <dgm:animLvl val="lvl"/>
          <dgm:resizeHandles val="exact"/>
        </dgm:presLayoutVars>
      </dgm:prSet>
      <dgm:spPr/>
      <dgm:t>
        <a:bodyPr/>
        <a:lstStyle/>
        <a:p>
          <a:endParaRPr lang="en-GB"/>
        </a:p>
      </dgm:t>
    </dgm:pt>
    <dgm:pt modelId="{233B80BB-FE2C-4914-A803-8A6B2B30B42E}" type="pres">
      <dgm:prSet presAssocID="{45C11412-55ED-4C65-965F-2CD601727A7C}" presName="boxAndChildren" presStyleCnt="0"/>
      <dgm:spPr/>
      <dgm:t>
        <a:bodyPr/>
        <a:lstStyle/>
        <a:p>
          <a:endParaRPr lang="en-GB"/>
        </a:p>
      </dgm:t>
    </dgm:pt>
    <dgm:pt modelId="{7882F9A1-3BA6-4292-A7B5-B4CB134B4613}" type="pres">
      <dgm:prSet presAssocID="{45C11412-55ED-4C65-965F-2CD601727A7C}" presName="parentTextBox" presStyleLbl="node1" presStyleIdx="0" presStyleCnt="4"/>
      <dgm:spPr/>
      <dgm:t>
        <a:bodyPr/>
        <a:lstStyle/>
        <a:p>
          <a:endParaRPr lang="en-GB"/>
        </a:p>
      </dgm:t>
    </dgm:pt>
    <dgm:pt modelId="{C3A3276F-D6AA-4F8B-8EF5-CDBFF1A720CA}" type="pres">
      <dgm:prSet presAssocID="{ED364349-53D1-4771-AB41-5E44BF94FEDC}" presName="sp" presStyleCnt="0"/>
      <dgm:spPr/>
      <dgm:t>
        <a:bodyPr/>
        <a:lstStyle/>
        <a:p>
          <a:endParaRPr lang="en-GB"/>
        </a:p>
      </dgm:t>
    </dgm:pt>
    <dgm:pt modelId="{7A6001B9-53F4-4B2E-8F31-1AE4171C628E}" type="pres">
      <dgm:prSet presAssocID="{D278FF3F-71B2-409B-9614-A2B133DC5DF1}" presName="arrowAndChildren" presStyleCnt="0"/>
      <dgm:spPr/>
      <dgm:t>
        <a:bodyPr/>
        <a:lstStyle/>
        <a:p>
          <a:endParaRPr lang="en-GB"/>
        </a:p>
      </dgm:t>
    </dgm:pt>
    <dgm:pt modelId="{80E923ED-AE5B-484B-AE09-56FE0D44447B}" type="pres">
      <dgm:prSet presAssocID="{D278FF3F-71B2-409B-9614-A2B133DC5DF1}" presName="parentTextArrow" presStyleLbl="node1" presStyleIdx="1" presStyleCnt="4"/>
      <dgm:spPr/>
      <dgm:t>
        <a:bodyPr/>
        <a:lstStyle/>
        <a:p>
          <a:endParaRPr lang="en-GB"/>
        </a:p>
      </dgm:t>
    </dgm:pt>
    <dgm:pt modelId="{80F10A9D-DAAD-4599-AB9C-712842911351}" type="pres">
      <dgm:prSet presAssocID="{2BF3A460-CC60-4526-9E18-755803E894C6}" presName="sp" presStyleCnt="0"/>
      <dgm:spPr/>
      <dgm:t>
        <a:bodyPr/>
        <a:lstStyle/>
        <a:p>
          <a:endParaRPr lang="en-GB"/>
        </a:p>
      </dgm:t>
    </dgm:pt>
    <dgm:pt modelId="{D7EFC599-C8E2-45DF-9590-F04031FE8221}" type="pres">
      <dgm:prSet presAssocID="{5A744B7D-B9B6-4608-9F3C-D86FBCD3958B}" presName="arrowAndChildren" presStyleCnt="0"/>
      <dgm:spPr/>
      <dgm:t>
        <a:bodyPr/>
        <a:lstStyle/>
        <a:p>
          <a:endParaRPr lang="en-GB"/>
        </a:p>
      </dgm:t>
    </dgm:pt>
    <dgm:pt modelId="{575E2E80-02EB-48FB-B8B5-24A2804C410F}" type="pres">
      <dgm:prSet presAssocID="{5A744B7D-B9B6-4608-9F3C-D86FBCD3958B}" presName="parentTextArrow" presStyleLbl="node1" presStyleIdx="2" presStyleCnt="4"/>
      <dgm:spPr/>
      <dgm:t>
        <a:bodyPr/>
        <a:lstStyle/>
        <a:p>
          <a:endParaRPr lang="en-GB"/>
        </a:p>
      </dgm:t>
    </dgm:pt>
    <dgm:pt modelId="{E4AEC8A1-895B-4128-A72E-0AD01D22DACC}" type="pres">
      <dgm:prSet presAssocID="{DE294CA5-10FC-4106-A777-8A77ECC6BE8C}" presName="sp" presStyleCnt="0"/>
      <dgm:spPr/>
      <dgm:t>
        <a:bodyPr/>
        <a:lstStyle/>
        <a:p>
          <a:endParaRPr lang="en-GB"/>
        </a:p>
      </dgm:t>
    </dgm:pt>
    <dgm:pt modelId="{CCD1019C-7BE4-4657-B8F8-34C705C4E3CA}" type="pres">
      <dgm:prSet presAssocID="{268C583E-C680-4FC6-9257-4622D9C578AD}" presName="arrowAndChildren" presStyleCnt="0"/>
      <dgm:spPr/>
      <dgm:t>
        <a:bodyPr/>
        <a:lstStyle/>
        <a:p>
          <a:endParaRPr lang="en-GB"/>
        </a:p>
      </dgm:t>
    </dgm:pt>
    <dgm:pt modelId="{DF91534E-91C0-48EA-913E-1C1ABFEBA7B1}" type="pres">
      <dgm:prSet presAssocID="{268C583E-C680-4FC6-9257-4622D9C578AD}" presName="parentTextArrow" presStyleLbl="node1" presStyleIdx="3" presStyleCnt="4"/>
      <dgm:spPr/>
      <dgm:t>
        <a:bodyPr/>
        <a:lstStyle/>
        <a:p>
          <a:endParaRPr lang="en-GB"/>
        </a:p>
      </dgm:t>
    </dgm:pt>
  </dgm:ptLst>
  <dgm:cxnLst>
    <dgm:cxn modelId="{A5B15A07-6827-4039-B883-D52230449D08}" srcId="{4467D7E0-2696-4B1B-B7DF-11167D80F617}" destId="{5A744B7D-B9B6-4608-9F3C-D86FBCD3958B}" srcOrd="1" destOrd="0" parTransId="{FB2DB2D7-DD86-4058-A630-61A96F2BB9FF}" sibTransId="{2BF3A460-CC60-4526-9E18-755803E894C6}"/>
    <dgm:cxn modelId="{E586EF55-9F88-4D45-8382-644761705962}" type="presOf" srcId="{45C11412-55ED-4C65-965F-2CD601727A7C}" destId="{7882F9A1-3BA6-4292-A7B5-B4CB134B4613}" srcOrd="0" destOrd="0" presId="urn:microsoft.com/office/officeart/2005/8/layout/process4"/>
    <dgm:cxn modelId="{6245BC53-B041-423B-B10A-08F8CB63B2DA}" type="presOf" srcId="{268C583E-C680-4FC6-9257-4622D9C578AD}" destId="{DF91534E-91C0-48EA-913E-1C1ABFEBA7B1}" srcOrd="0" destOrd="0" presId="urn:microsoft.com/office/officeart/2005/8/layout/process4"/>
    <dgm:cxn modelId="{6ABCC9A0-5706-4B17-8A10-50C43FDBFB3F}" srcId="{4467D7E0-2696-4B1B-B7DF-11167D80F617}" destId="{D278FF3F-71B2-409B-9614-A2B133DC5DF1}" srcOrd="2" destOrd="0" parTransId="{F9D5705A-4DAB-4262-B87F-2F8320EB1AA5}" sibTransId="{ED364349-53D1-4771-AB41-5E44BF94FEDC}"/>
    <dgm:cxn modelId="{1D46FE12-6D2E-48D7-9DB2-8CBFA9AD5033}" type="presOf" srcId="{5A744B7D-B9B6-4608-9F3C-D86FBCD3958B}" destId="{575E2E80-02EB-48FB-B8B5-24A2804C410F}" srcOrd="0" destOrd="0" presId="urn:microsoft.com/office/officeart/2005/8/layout/process4"/>
    <dgm:cxn modelId="{D678FCAA-5C42-4840-B0B6-71E4D9A885AC}" srcId="{4467D7E0-2696-4B1B-B7DF-11167D80F617}" destId="{268C583E-C680-4FC6-9257-4622D9C578AD}" srcOrd="0" destOrd="0" parTransId="{60FACDB9-C01F-4E60-BC12-78C77F179E21}" sibTransId="{DE294CA5-10FC-4106-A777-8A77ECC6BE8C}"/>
    <dgm:cxn modelId="{B3104129-DAAA-44F7-B5EB-1F2DE47674D8}" srcId="{4467D7E0-2696-4B1B-B7DF-11167D80F617}" destId="{45C11412-55ED-4C65-965F-2CD601727A7C}" srcOrd="3" destOrd="0" parTransId="{F67E4B46-498D-442D-82D6-5994528132F4}" sibTransId="{14A86651-286D-48A2-BA02-6A87F5AB2DDF}"/>
    <dgm:cxn modelId="{16FE9F55-D698-4AEA-AF13-BB49082E9D22}" type="presOf" srcId="{D278FF3F-71B2-409B-9614-A2B133DC5DF1}" destId="{80E923ED-AE5B-484B-AE09-56FE0D44447B}" srcOrd="0" destOrd="0" presId="urn:microsoft.com/office/officeart/2005/8/layout/process4"/>
    <dgm:cxn modelId="{A4B073C2-4D41-40DC-BA78-3FEDD85337ED}" type="presOf" srcId="{4467D7E0-2696-4B1B-B7DF-11167D80F617}" destId="{95863FE1-E54B-401B-AB6E-490EF4C7298C}" srcOrd="0" destOrd="0" presId="urn:microsoft.com/office/officeart/2005/8/layout/process4"/>
    <dgm:cxn modelId="{6DC9E98A-40AE-441F-8266-DE3A5EB8024F}" type="presParOf" srcId="{95863FE1-E54B-401B-AB6E-490EF4C7298C}" destId="{233B80BB-FE2C-4914-A803-8A6B2B30B42E}" srcOrd="0" destOrd="0" presId="urn:microsoft.com/office/officeart/2005/8/layout/process4"/>
    <dgm:cxn modelId="{3DFF895A-0F1F-45B2-B13D-8F6E8CDAFDFA}" type="presParOf" srcId="{233B80BB-FE2C-4914-A803-8A6B2B30B42E}" destId="{7882F9A1-3BA6-4292-A7B5-B4CB134B4613}" srcOrd="0" destOrd="0" presId="urn:microsoft.com/office/officeart/2005/8/layout/process4"/>
    <dgm:cxn modelId="{FD238F04-B4D8-4D83-9151-8DE7F6A3E106}" type="presParOf" srcId="{95863FE1-E54B-401B-AB6E-490EF4C7298C}" destId="{C3A3276F-D6AA-4F8B-8EF5-CDBFF1A720CA}" srcOrd="1" destOrd="0" presId="urn:microsoft.com/office/officeart/2005/8/layout/process4"/>
    <dgm:cxn modelId="{250DAB42-881F-42EF-9421-1EC401C35DF5}" type="presParOf" srcId="{95863FE1-E54B-401B-AB6E-490EF4C7298C}" destId="{7A6001B9-53F4-4B2E-8F31-1AE4171C628E}" srcOrd="2" destOrd="0" presId="urn:microsoft.com/office/officeart/2005/8/layout/process4"/>
    <dgm:cxn modelId="{EE1DC34D-4DB4-4EB0-8B64-64956E6D7230}" type="presParOf" srcId="{7A6001B9-53F4-4B2E-8F31-1AE4171C628E}" destId="{80E923ED-AE5B-484B-AE09-56FE0D44447B}" srcOrd="0" destOrd="0" presId="urn:microsoft.com/office/officeart/2005/8/layout/process4"/>
    <dgm:cxn modelId="{D618CC09-A8DE-48F9-8C0B-FF7EF415A2D4}" type="presParOf" srcId="{95863FE1-E54B-401B-AB6E-490EF4C7298C}" destId="{80F10A9D-DAAD-4599-AB9C-712842911351}" srcOrd="3" destOrd="0" presId="urn:microsoft.com/office/officeart/2005/8/layout/process4"/>
    <dgm:cxn modelId="{2606FCF7-151A-412F-82D7-BFADF17B8D81}" type="presParOf" srcId="{95863FE1-E54B-401B-AB6E-490EF4C7298C}" destId="{D7EFC599-C8E2-45DF-9590-F04031FE8221}" srcOrd="4" destOrd="0" presId="urn:microsoft.com/office/officeart/2005/8/layout/process4"/>
    <dgm:cxn modelId="{82C04E4F-B7C4-4570-9423-E95C85FEA2DD}" type="presParOf" srcId="{D7EFC599-C8E2-45DF-9590-F04031FE8221}" destId="{575E2E80-02EB-48FB-B8B5-24A2804C410F}" srcOrd="0" destOrd="0" presId="urn:microsoft.com/office/officeart/2005/8/layout/process4"/>
    <dgm:cxn modelId="{790CE4A5-476A-416C-A8BC-9642457CC7B5}" type="presParOf" srcId="{95863FE1-E54B-401B-AB6E-490EF4C7298C}" destId="{E4AEC8A1-895B-4128-A72E-0AD01D22DACC}" srcOrd="5" destOrd="0" presId="urn:microsoft.com/office/officeart/2005/8/layout/process4"/>
    <dgm:cxn modelId="{CC40374C-6086-482B-997D-8BE2C1D5C531}" type="presParOf" srcId="{95863FE1-E54B-401B-AB6E-490EF4C7298C}" destId="{CCD1019C-7BE4-4657-B8F8-34C705C4E3CA}" srcOrd="6" destOrd="0" presId="urn:microsoft.com/office/officeart/2005/8/layout/process4"/>
    <dgm:cxn modelId="{26497EC3-95AB-4283-9820-B5631F565942}" type="presParOf" srcId="{CCD1019C-7BE4-4657-B8F8-34C705C4E3CA}" destId="{DF91534E-91C0-48EA-913E-1C1ABFEBA7B1}" srcOrd="0" destOrd="0" presId="urn:microsoft.com/office/officeart/2005/8/layout/process4"/>
  </dgm:cxnLst>
  <dgm:bg/>
  <dgm:whole/>
</dgm:dataModel>
</file>

<file path=ppt/diagrams/data3.xml><?xml version="1.0" encoding="utf-8"?>
<dgm:dataModel xmlns:dgm="http://schemas.openxmlformats.org/drawingml/2006/diagram" xmlns:a="http://schemas.openxmlformats.org/drawingml/2006/main">
  <dgm:ptLst>
    <dgm:pt modelId="{2CC938F4-B917-4440-A4EE-357EA1411778}" type="doc">
      <dgm:prSet loTypeId="urn:microsoft.com/office/officeart/2005/8/layout/pList2" loCatId="list" qsTypeId="urn:microsoft.com/office/officeart/2005/8/quickstyle/simple5" qsCatId="simple" csTypeId="urn:microsoft.com/office/officeart/2005/8/colors/accent1_2" csCatId="accent1" phldr="1"/>
      <dgm:spPr/>
      <dgm:t>
        <a:bodyPr/>
        <a:lstStyle/>
        <a:p>
          <a:endParaRPr lang="en-GB"/>
        </a:p>
      </dgm:t>
    </dgm:pt>
    <dgm:pt modelId="{D7B755E9-8C87-483B-B066-D10A19C093AE}">
      <dgm:prSet/>
      <dgm:spPr/>
      <dgm:t>
        <a:bodyPr/>
        <a:lstStyle/>
        <a:p>
          <a:pPr rtl="0"/>
          <a:r>
            <a:rPr lang="en-GB" dirty="0" smtClean="0"/>
            <a:t>Founded in 1997 as first non-US based Microsoft Research lab</a:t>
          </a:r>
          <a:endParaRPr lang="en-GB" dirty="0"/>
        </a:p>
      </dgm:t>
    </dgm:pt>
    <dgm:pt modelId="{B04AB62F-F712-46AD-B075-55BF418D986C}" type="parTrans" cxnId="{971D8B16-1766-4AA9-8F97-8F308233CE09}">
      <dgm:prSet/>
      <dgm:spPr/>
      <dgm:t>
        <a:bodyPr/>
        <a:lstStyle/>
        <a:p>
          <a:endParaRPr lang="en-GB"/>
        </a:p>
      </dgm:t>
    </dgm:pt>
    <dgm:pt modelId="{4D41C0B6-6F19-4DA6-BA63-09AFE0DC98F6}" type="sibTrans" cxnId="{971D8B16-1766-4AA9-8F97-8F308233CE09}">
      <dgm:prSet/>
      <dgm:spPr/>
      <dgm:t>
        <a:bodyPr/>
        <a:lstStyle/>
        <a:p>
          <a:endParaRPr lang="en-GB"/>
        </a:p>
      </dgm:t>
    </dgm:pt>
    <dgm:pt modelId="{FB7BC836-4CFC-4B59-B34C-345F243E9E18}">
      <dgm:prSet/>
      <dgm:spPr/>
      <dgm:t>
        <a:bodyPr/>
        <a:lstStyle/>
        <a:p>
          <a:pPr rtl="0"/>
          <a:r>
            <a:rPr lang="en-GB" dirty="0" smtClean="0"/>
            <a:t>Partnership with leading European Universities</a:t>
          </a:r>
          <a:endParaRPr lang="en-GB" dirty="0"/>
        </a:p>
      </dgm:t>
    </dgm:pt>
    <dgm:pt modelId="{58BCB103-6459-4F5A-98BB-CDD2A877BE8C}" type="parTrans" cxnId="{924E6AFB-D481-4EA3-A65B-30BD97A9F69E}">
      <dgm:prSet/>
      <dgm:spPr/>
      <dgm:t>
        <a:bodyPr/>
        <a:lstStyle/>
        <a:p>
          <a:endParaRPr lang="en-GB"/>
        </a:p>
      </dgm:t>
    </dgm:pt>
    <dgm:pt modelId="{80F169F4-F231-4F0B-864E-8E599571DFD4}" type="sibTrans" cxnId="{924E6AFB-D481-4EA3-A65B-30BD97A9F69E}">
      <dgm:prSet/>
      <dgm:spPr/>
      <dgm:t>
        <a:bodyPr/>
        <a:lstStyle/>
        <a:p>
          <a:endParaRPr lang="en-GB"/>
        </a:p>
      </dgm:t>
    </dgm:pt>
    <dgm:pt modelId="{1E12DD0D-2372-4A51-A8DC-EC88DC6785E6}">
      <dgm:prSet/>
      <dgm:spPr/>
      <dgm:t>
        <a:bodyPr/>
        <a:lstStyle/>
        <a:p>
          <a:pPr rtl="0"/>
          <a:r>
            <a:rPr lang="en-GB" dirty="0" smtClean="0"/>
            <a:t>Partners with European innovation centres and development centres</a:t>
          </a:r>
          <a:endParaRPr lang="en-GB" dirty="0"/>
        </a:p>
      </dgm:t>
    </dgm:pt>
    <dgm:pt modelId="{C9FD7A3A-F974-44BE-93BE-F1376502B122}" type="parTrans" cxnId="{A9D2FFD8-E4F0-458F-AD84-AA72A56324C5}">
      <dgm:prSet/>
      <dgm:spPr/>
      <dgm:t>
        <a:bodyPr/>
        <a:lstStyle/>
        <a:p>
          <a:endParaRPr lang="en-GB"/>
        </a:p>
      </dgm:t>
    </dgm:pt>
    <dgm:pt modelId="{8E30321F-C968-443D-80EF-D8E8B0DDE831}" type="sibTrans" cxnId="{A9D2FFD8-E4F0-458F-AD84-AA72A56324C5}">
      <dgm:prSet/>
      <dgm:spPr/>
      <dgm:t>
        <a:bodyPr/>
        <a:lstStyle/>
        <a:p>
          <a:endParaRPr lang="en-GB"/>
        </a:p>
      </dgm:t>
    </dgm:pt>
    <dgm:pt modelId="{6D0BF55B-21F7-43B8-8392-46F84164BD2F}" type="pres">
      <dgm:prSet presAssocID="{2CC938F4-B917-4440-A4EE-357EA1411778}" presName="Name0" presStyleCnt="0">
        <dgm:presLayoutVars>
          <dgm:dir/>
          <dgm:resizeHandles val="exact"/>
        </dgm:presLayoutVars>
      </dgm:prSet>
      <dgm:spPr/>
      <dgm:t>
        <a:bodyPr/>
        <a:lstStyle/>
        <a:p>
          <a:endParaRPr lang="en-GB"/>
        </a:p>
      </dgm:t>
    </dgm:pt>
    <dgm:pt modelId="{FC4653B6-4952-4A79-8574-68881CFE11A8}" type="pres">
      <dgm:prSet presAssocID="{2CC938F4-B917-4440-A4EE-357EA1411778}" presName="bkgdShp" presStyleLbl="alignAccFollowNode1" presStyleIdx="0" presStyleCnt="1"/>
      <dgm:spPr/>
    </dgm:pt>
    <dgm:pt modelId="{D3DEC5F2-2692-4D7B-BA35-5EF6AD2B2214}" type="pres">
      <dgm:prSet presAssocID="{2CC938F4-B917-4440-A4EE-357EA1411778}" presName="linComp" presStyleCnt="0"/>
      <dgm:spPr/>
    </dgm:pt>
    <dgm:pt modelId="{E9FE16BF-76B0-4181-B02F-F6E3A638899F}" type="pres">
      <dgm:prSet presAssocID="{D7B755E9-8C87-483B-B066-D10A19C093AE}" presName="compNode" presStyleCnt="0"/>
      <dgm:spPr/>
    </dgm:pt>
    <dgm:pt modelId="{451712AE-F35C-4767-A975-56A133673F3A}" type="pres">
      <dgm:prSet presAssocID="{D7B755E9-8C87-483B-B066-D10A19C093AE}" presName="node" presStyleLbl="node1" presStyleIdx="0" presStyleCnt="3">
        <dgm:presLayoutVars>
          <dgm:bulletEnabled val="1"/>
        </dgm:presLayoutVars>
      </dgm:prSet>
      <dgm:spPr/>
      <dgm:t>
        <a:bodyPr/>
        <a:lstStyle/>
        <a:p>
          <a:endParaRPr lang="en-GB"/>
        </a:p>
      </dgm:t>
    </dgm:pt>
    <dgm:pt modelId="{0EEE3170-BFE3-4F73-8BCD-47B0038FCD0C}" type="pres">
      <dgm:prSet presAssocID="{D7B755E9-8C87-483B-B066-D10A19C093AE}" presName="invisiNode" presStyleLbl="node1" presStyleIdx="0" presStyleCnt="3"/>
      <dgm:spPr/>
    </dgm:pt>
    <dgm:pt modelId="{0BF66328-6801-453B-BF81-F53A8A0FEC53}" type="pres">
      <dgm:prSet presAssocID="{D7B755E9-8C87-483B-B066-D10A19C093AE}" presName="imagNode" presStyleLbl="fgImgPlace1" presStyleIdx="0" presStyleCnt="3"/>
      <dgm:spPr>
        <a:blipFill rotWithShape="0">
          <a:blip xmlns:r="http://schemas.openxmlformats.org/officeDocument/2006/relationships" r:embed="rId1"/>
          <a:stretch>
            <a:fillRect/>
          </a:stretch>
        </a:blipFill>
      </dgm:spPr>
    </dgm:pt>
    <dgm:pt modelId="{0C6A0D8B-E7C4-46DA-A9BD-6EEDC6D57B5D}" type="pres">
      <dgm:prSet presAssocID="{4D41C0B6-6F19-4DA6-BA63-09AFE0DC98F6}" presName="sibTrans" presStyleLbl="sibTrans2D1" presStyleIdx="0" presStyleCnt="0"/>
      <dgm:spPr/>
      <dgm:t>
        <a:bodyPr/>
        <a:lstStyle/>
        <a:p>
          <a:endParaRPr lang="en-GB"/>
        </a:p>
      </dgm:t>
    </dgm:pt>
    <dgm:pt modelId="{D0806CD8-C19D-4127-AF38-0FB2F0194011}" type="pres">
      <dgm:prSet presAssocID="{FB7BC836-4CFC-4B59-B34C-345F243E9E18}" presName="compNode" presStyleCnt="0"/>
      <dgm:spPr/>
    </dgm:pt>
    <dgm:pt modelId="{E84D6CA7-484A-49EE-8B2A-40FABB6D2BF7}" type="pres">
      <dgm:prSet presAssocID="{FB7BC836-4CFC-4B59-B34C-345F243E9E18}" presName="node" presStyleLbl="node1" presStyleIdx="1" presStyleCnt="3">
        <dgm:presLayoutVars>
          <dgm:bulletEnabled val="1"/>
        </dgm:presLayoutVars>
      </dgm:prSet>
      <dgm:spPr/>
      <dgm:t>
        <a:bodyPr/>
        <a:lstStyle/>
        <a:p>
          <a:endParaRPr lang="en-GB"/>
        </a:p>
      </dgm:t>
    </dgm:pt>
    <dgm:pt modelId="{83C70A05-90F0-4B6D-8C5F-B01D0F48BB1E}" type="pres">
      <dgm:prSet presAssocID="{FB7BC836-4CFC-4B59-B34C-345F243E9E18}" presName="invisiNode" presStyleLbl="node1" presStyleIdx="1" presStyleCnt="3"/>
      <dgm:spPr/>
    </dgm:pt>
    <dgm:pt modelId="{9A442F06-4C75-4A2B-956C-5F0672133E9F}" type="pres">
      <dgm:prSet presAssocID="{FB7BC836-4CFC-4B59-B34C-345F243E9E18}" presName="imagNode" presStyleLbl="fgImgPlace1" presStyleIdx="1" presStyleCnt="3"/>
      <dgm:spPr>
        <a:blipFill rotWithShape="0">
          <a:blip xmlns:r="http://schemas.openxmlformats.org/officeDocument/2006/relationships" r:embed="rId2"/>
          <a:stretch>
            <a:fillRect/>
          </a:stretch>
        </a:blipFill>
      </dgm:spPr>
    </dgm:pt>
    <dgm:pt modelId="{4296BCAA-303A-43D3-AF03-42940A77461B}" type="pres">
      <dgm:prSet presAssocID="{80F169F4-F231-4F0B-864E-8E599571DFD4}" presName="sibTrans" presStyleLbl="sibTrans2D1" presStyleIdx="0" presStyleCnt="0"/>
      <dgm:spPr/>
      <dgm:t>
        <a:bodyPr/>
        <a:lstStyle/>
        <a:p>
          <a:endParaRPr lang="en-GB"/>
        </a:p>
      </dgm:t>
    </dgm:pt>
    <dgm:pt modelId="{D0097141-F9DA-481F-9B54-86D382F41E2F}" type="pres">
      <dgm:prSet presAssocID="{1E12DD0D-2372-4A51-A8DC-EC88DC6785E6}" presName="compNode" presStyleCnt="0"/>
      <dgm:spPr/>
    </dgm:pt>
    <dgm:pt modelId="{B3AD58D5-9083-47E8-98F6-26150A30496C}" type="pres">
      <dgm:prSet presAssocID="{1E12DD0D-2372-4A51-A8DC-EC88DC6785E6}" presName="node" presStyleLbl="node1" presStyleIdx="2" presStyleCnt="3">
        <dgm:presLayoutVars>
          <dgm:bulletEnabled val="1"/>
        </dgm:presLayoutVars>
      </dgm:prSet>
      <dgm:spPr/>
      <dgm:t>
        <a:bodyPr/>
        <a:lstStyle/>
        <a:p>
          <a:endParaRPr lang="en-GB"/>
        </a:p>
      </dgm:t>
    </dgm:pt>
    <dgm:pt modelId="{1E554AE3-6738-4DA9-B764-2866ACF5E446}" type="pres">
      <dgm:prSet presAssocID="{1E12DD0D-2372-4A51-A8DC-EC88DC6785E6}" presName="invisiNode" presStyleLbl="node1" presStyleIdx="2" presStyleCnt="3"/>
      <dgm:spPr/>
    </dgm:pt>
    <dgm:pt modelId="{7B861115-7F4A-4AE5-A2A4-30C07BC2D602}" type="pres">
      <dgm:prSet presAssocID="{1E12DD0D-2372-4A51-A8DC-EC88DC6785E6}" presName="imagNode" presStyleLbl="fgImgPlace1" presStyleIdx="2" presStyleCnt="3"/>
      <dgm:spPr>
        <a:blipFill rotWithShape="0">
          <a:blip xmlns:r="http://schemas.openxmlformats.org/officeDocument/2006/relationships" r:embed="rId3"/>
          <a:stretch>
            <a:fillRect/>
          </a:stretch>
        </a:blipFill>
      </dgm:spPr>
      <dgm:t>
        <a:bodyPr/>
        <a:lstStyle/>
        <a:p>
          <a:endParaRPr lang="en-GB"/>
        </a:p>
      </dgm:t>
    </dgm:pt>
  </dgm:ptLst>
  <dgm:cxnLst>
    <dgm:cxn modelId="{971D8B16-1766-4AA9-8F97-8F308233CE09}" srcId="{2CC938F4-B917-4440-A4EE-357EA1411778}" destId="{D7B755E9-8C87-483B-B066-D10A19C093AE}" srcOrd="0" destOrd="0" parTransId="{B04AB62F-F712-46AD-B075-55BF418D986C}" sibTransId="{4D41C0B6-6F19-4DA6-BA63-09AFE0DC98F6}"/>
    <dgm:cxn modelId="{924E6AFB-D481-4EA3-A65B-30BD97A9F69E}" srcId="{2CC938F4-B917-4440-A4EE-357EA1411778}" destId="{FB7BC836-4CFC-4B59-B34C-345F243E9E18}" srcOrd="1" destOrd="0" parTransId="{58BCB103-6459-4F5A-98BB-CDD2A877BE8C}" sibTransId="{80F169F4-F231-4F0B-864E-8E599571DFD4}"/>
    <dgm:cxn modelId="{2B4D5CAD-BB1D-4D6C-88F2-83B77B644AD4}" type="presOf" srcId="{D7B755E9-8C87-483B-B066-D10A19C093AE}" destId="{451712AE-F35C-4767-A975-56A133673F3A}" srcOrd="0" destOrd="0" presId="urn:microsoft.com/office/officeart/2005/8/layout/pList2"/>
    <dgm:cxn modelId="{01DFA217-C6E9-438A-A8B5-D0B7B574233D}" type="presOf" srcId="{4D41C0B6-6F19-4DA6-BA63-09AFE0DC98F6}" destId="{0C6A0D8B-E7C4-46DA-A9BD-6EEDC6D57B5D}" srcOrd="0" destOrd="0" presId="urn:microsoft.com/office/officeart/2005/8/layout/pList2"/>
    <dgm:cxn modelId="{CC5500E1-AA19-4045-8847-851B7F666963}" type="presOf" srcId="{80F169F4-F231-4F0B-864E-8E599571DFD4}" destId="{4296BCAA-303A-43D3-AF03-42940A77461B}" srcOrd="0" destOrd="0" presId="urn:microsoft.com/office/officeart/2005/8/layout/pList2"/>
    <dgm:cxn modelId="{C0302A0D-738C-4462-8BC2-A945908B65A6}" type="presOf" srcId="{1E12DD0D-2372-4A51-A8DC-EC88DC6785E6}" destId="{B3AD58D5-9083-47E8-98F6-26150A30496C}" srcOrd="0" destOrd="0" presId="urn:microsoft.com/office/officeart/2005/8/layout/pList2"/>
    <dgm:cxn modelId="{A9D2FFD8-E4F0-458F-AD84-AA72A56324C5}" srcId="{2CC938F4-B917-4440-A4EE-357EA1411778}" destId="{1E12DD0D-2372-4A51-A8DC-EC88DC6785E6}" srcOrd="2" destOrd="0" parTransId="{C9FD7A3A-F974-44BE-93BE-F1376502B122}" sibTransId="{8E30321F-C968-443D-80EF-D8E8B0DDE831}"/>
    <dgm:cxn modelId="{0CB77F1C-45AB-43AF-B9E3-D84AFC71E40B}" type="presOf" srcId="{2CC938F4-B917-4440-A4EE-357EA1411778}" destId="{6D0BF55B-21F7-43B8-8392-46F84164BD2F}" srcOrd="0" destOrd="0" presId="urn:microsoft.com/office/officeart/2005/8/layout/pList2"/>
    <dgm:cxn modelId="{F3533F82-6F52-4F6D-BFFE-BACA3EFDD293}" type="presOf" srcId="{FB7BC836-4CFC-4B59-B34C-345F243E9E18}" destId="{E84D6CA7-484A-49EE-8B2A-40FABB6D2BF7}" srcOrd="0" destOrd="0" presId="urn:microsoft.com/office/officeart/2005/8/layout/pList2"/>
    <dgm:cxn modelId="{BCEA5A1B-540B-41AD-887B-13440FF9A800}" type="presParOf" srcId="{6D0BF55B-21F7-43B8-8392-46F84164BD2F}" destId="{FC4653B6-4952-4A79-8574-68881CFE11A8}" srcOrd="0" destOrd="0" presId="urn:microsoft.com/office/officeart/2005/8/layout/pList2"/>
    <dgm:cxn modelId="{5A4AFA55-C125-42C6-BA8A-26A08F95C813}" type="presParOf" srcId="{6D0BF55B-21F7-43B8-8392-46F84164BD2F}" destId="{D3DEC5F2-2692-4D7B-BA35-5EF6AD2B2214}" srcOrd="1" destOrd="0" presId="urn:microsoft.com/office/officeart/2005/8/layout/pList2"/>
    <dgm:cxn modelId="{DDEDAF04-061F-416E-96CC-5114DEE71E5F}" type="presParOf" srcId="{D3DEC5F2-2692-4D7B-BA35-5EF6AD2B2214}" destId="{E9FE16BF-76B0-4181-B02F-F6E3A638899F}" srcOrd="0" destOrd="0" presId="urn:microsoft.com/office/officeart/2005/8/layout/pList2"/>
    <dgm:cxn modelId="{A629EA65-D8CF-4ACF-A6D4-EB561F0890E6}" type="presParOf" srcId="{E9FE16BF-76B0-4181-B02F-F6E3A638899F}" destId="{451712AE-F35C-4767-A975-56A133673F3A}" srcOrd="0" destOrd="0" presId="urn:microsoft.com/office/officeart/2005/8/layout/pList2"/>
    <dgm:cxn modelId="{65CEDE1B-1E92-48AB-87F2-D9D273C09CC4}" type="presParOf" srcId="{E9FE16BF-76B0-4181-B02F-F6E3A638899F}" destId="{0EEE3170-BFE3-4F73-8BCD-47B0038FCD0C}" srcOrd="1" destOrd="0" presId="urn:microsoft.com/office/officeart/2005/8/layout/pList2"/>
    <dgm:cxn modelId="{4241A8B3-FBC4-4684-883D-A061FF0030AE}" type="presParOf" srcId="{E9FE16BF-76B0-4181-B02F-F6E3A638899F}" destId="{0BF66328-6801-453B-BF81-F53A8A0FEC53}" srcOrd="2" destOrd="0" presId="urn:microsoft.com/office/officeart/2005/8/layout/pList2"/>
    <dgm:cxn modelId="{14A2B807-6ACD-416D-97D7-DB1C0E92DEB1}" type="presParOf" srcId="{D3DEC5F2-2692-4D7B-BA35-5EF6AD2B2214}" destId="{0C6A0D8B-E7C4-46DA-A9BD-6EEDC6D57B5D}" srcOrd="1" destOrd="0" presId="urn:microsoft.com/office/officeart/2005/8/layout/pList2"/>
    <dgm:cxn modelId="{C10B8816-6B1A-4426-88A2-EA6BBD179621}" type="presParOf" srcId="{D3DEC5F2-2692-4D7B-BA35-5EF6AD2B2214}" destId="{D0806CD8-C19D-4127-AF38-0FB2F0194011}" srcOrd="2" destOrd="0" presId="urn:microsoft.com/office/officeart/2005/8/layout/pList2"/>
    <dgm:cxn modelId="{0C1E4E2C-A784-4205-9892-0232EDD80D0F}" type="presParOf" srcId="{D0806CD8-C19D-4127-AF38-0FB2F0194011}" destId="{E84D6CA7-484A-49EE-8B2A-40FABB6D2BF7}" srcOrd="0" destOrd="0" presId="urn:microsoft.com/office/officeart/2005/8/layout/pList2"/>
    <dgm:cxn modelId="{6CC1452F-E84F-4F5B-A001-C7402047F218}" type="presParOf" srcId="{D0806CD8-C19D-4127-AF38-0FB2F0194011}" destId="{83C70A05-90F0-4B6D-8C5F-B01D0F48BB1E}" srcOrd="1" destOrd="0" presId="urn:microsoft.com/office/officeart/2005/8/layout/pList2"/>
    <dgm:cxn modelId="{A5869EA8-A1AA-495A-B4C8-BBC89988F9BE}" type="presParOf" srcId="{D0806CD8-C19D-4127-AF38-0FB2F0194011}" destId="{9A442F06-4C75-4A2B-956C-5F0672133E9F}" srcOrd="2" destOrd="0" presId="urn:microsoft.com/office/officeart/2005/8/layout/pList2"/>
    <dgm:cxn modelId="{7EFAB5E5-CE30-4227-BB23-6855631E8461}" type="presParOf" srcId="{D3DEC5F2-2692-4D7B-BA35-5EF6AD2B2214}" destId="{4296BCAA-303A-43D3-AF03-42940A77461B}" srcOrd="3" destOrd="0" presId="urn:microsoft.com/office/officeart/2005/8/layout/pList2"/>
    <dgm:cxn modelId="{4F1816B0-DBAF-4AD9-A8CD-0764AFAF9936}" type="presParOf" srcId="{D3DEC5F2-2692-4D7B-BA35-5EF6AD2B2214}" destId="{D0097141-F9DA-481F-9B54-86D382F41E2F}" srcOrd="4" destOrd="0" presId="urn:microsoft.com/office/officeart/2005/8/layout/pList2"/>
    <dgm:cxn modelId="{8257E7F2-532D-48F1-A828-CCA868A9C545}" type="presParOf" srcId="{D0097141-F9DA-481F-9B54-86D382F41E2F}" destId="{B3AD58D5-9083-47E8-98F6-26150A30496C}" srcOrd="0" destOrd="0" presId="urn:microsoft.com/office/officeart/2005/8/layout/pList2"/>
    <dgm:cxn modelId="{3D763473-C481-44DB-94C2-F7BE77361E75}" type="presParOf" srcId="{D0097141-F9DA-481F-9B54-86D382F41E2F}" destId="{1E554AE3-6738-4DA9-B764-2866ACF5E446}" srcOrd="1" destOrd="0" presId="urn:microsoft.com/office/officeart/2005/8/layout/pList2"/>
    <dgm:cxn modelId="{91C37DC0-882E-4383-9707-BC42EF8A325C}" type="presParOf" srcId="{D0097141-F9DA-481F-9B54-86D382F41E2F}" destId="{7B861115-7F4A-4AE5-A2A4-30C07BC2D602}" srcOrd="2" destOrd="0" presId="urn:microsoft.com/office/officeart/2005/8/layout/pList2"/>
  </dgm:cxnLst>
  <dgm:bg/>
  <dgm:whole/>
</dgm:dataModel>
</file>

<file path=ppt/diagrams/data4.xml><?xml version="1.0" encoding="utf-8"?>
<dgm:dataModel xmlns:dgm="http://schemas.openxmlformats.org/drawingml/2006/diagram" xmlns:a="http://schemas.openxmlformats.org/drawingml/2006/main">
  <dgm:ptLst>
    <dgm:pt modelId="{C0104545-2B50-4F02-B9AE-0C95EC686237}" type="doc">
      <dgm:prSet loTypeId="urn:microsoft.com/office/officeart/2005/8/layout/bList2" loCatId="list" qsTypeId="urn:microsoft.com/office/officeart/2005/8/quickstyle/simple5" qsCatId="simple" csTypeId="urn:microsoft.com/office/officeart/2005/8/colors/accent1_2" csCatId="accent1" phldr="1"/>
      <dgm:spPr/>
      <dgm:t>
        <a:bodyPr/>
        <a:lstStyle/>
        <a:p>
          <a:endParaRPr lang="en-GB"/>
        </a:p>
      </dgm:t>
    </dgm:pt>
    <dgm:pt modelId="{2381BF9D-81FF-47AF-89E2-21D57F620022}">
      <dgm:prSet/>
      <dgm:spPr/>
      <dgm:t>
        <a:bodyPr/>
        <a:lstStyle/>
        <a:p>
          <a:pPr rtl="0"/>
          <a:r>
            <a:rPr lang="en-GB" dirty="0" smtClean="0"/>
            <a:t>Staff</a:t>
          </a:r>
          <a:endParaRPr lang="en-GB" dirty="0"/>
        </a:p>
      </dgm:t>
    </dgm:pt>
    <dgm:pt modelId="{FC27F2B7-653C-4DA1-AB23-AB13EBBEA337}" type="parTrans" cxnId="{D8759541-5E84-47CC-971C-F78349447976}">
      <dgm:prSet/>
      <dgm:spPr/>
      <dgm:t>
        <a:bodyPr/>
        <a:lstStyle/>
        <a:p>
          <a:endParaRPr lang="en-GB"/>
        </a:p>
      </dgm:t>
    </dgm:pt>
    <dgm:pt modelId="{C57F6114-0561-48AB-90A7-B5B742C3032A}" type="sibTrans" cxnId="{D8759541-5E84-47CC-971C-F78349447976}">
      <dgm:prSet/>
      <dgm:spPr/>
      <dgm:t>
        <a:bodyPr/>
        <a:lstStyle/>
        <a:p>
          <a:endParaRPr lang="en-GB"/>
        </a:p>
      </dgm:t>
    </dgm:pt>
    <dgm:pt modelId="{2D434304-3E65-4130-99BE-215C343A0E5A}">
      <dgm:prSet custT="1"/>
      <dgm:spPr/>
      <dgm:t>
        <a:bodyPr anchor="t" anchorCtr="0"/>
        <a:lstStyle/>
        <a:p>
          <a:pPr rtl="0"/>
          <a:r>
            <a:rPr lang="en-GB" sz="1600" dirty="0" smtClean="0"/>
            <a:t>110 researchers</a:t>
          </a:r>
          <a:endParaRPr lang="en-GB" sz="1600" dirty="0"/>
        </a:p>
      </dgm:t>
    </dgm:pt>
    <dgm:pt modelId="{72FFCDA3-E6B6-43C5-B99C-10541FB882EB}" type="parTrans" cxnId="{3F7F3DD2-DF33-4923-BCFB-9E98EE10AC00}">
      <dgm:prSet/>
      <dgm:spPr/>
      <dgm:t>
        <a:bodyPr/>
        <a:lstStyle/>
        <a:p>
          <a:endParaRPr lang="en-GB"/>
        </a:p>
      </dgm:t>
    </dgm:pt>
    <dgm:pt modelId="{79C306C8-BBBC-4BBB-9019-2106413A7A92}" type="sibTrans" cxnId="{3F7F3DD2-DF33-4923-BCFB-9E98EE10AC00}">
      <dgm:prSet/>
      <dgm:spPr/>
      <dgm:t>
        <a:bodyPr/>
        <a:lstStyle/>
        <a:p>
          <a:endParaRPr lang="en-GB"/>
        </a:p>
      </dgm:t>
    </dgm:pt>
    <dgm:pt modelId="{06A97E57-0E82-4405-8A83-4C6A7C37A43B}">
      <dgm:prSet custT="1"/>
      <dgm:spPr/>
      <dgm:t>
        <a:bodyPr anchor="t" anchorCtr="0"/>
        <a:lstStyle/>
        <a:p>
          <a:pPr rtl="0"/>
          <a:r>
            <a:rPr lang="en-GB" sz="1600" dirty="0" smtClean="0"/>
            <a:t>140 total staff</a:t>
          </a:r>
          <a:endParaRPr lang="en-GB" sz="1600" dirty="0"/>
        </a:p>
      </dgm:t>
    </dgm:pt>
    <dgm:pt modelId="{E15AEB4C-2AAB-4F93-9E56-2AB0F7AA1ED2}" type="parTrans" cxnId="{6FA55E24-9837-4FBA-ADC7-577DC7462913}">
      <dgm:prSet/>
      <dgm:spPr/>
      <dgm:t>
        <a:bodyPr/>
        <a:lstStyle/>
        <a:p>
          <a:endParaRPr lang="en-GB"/>
        </a:p>
      </dgm:t>
    </dgm:pt>
    <dgm:pt modelId="{BADD7357-0486-4C06-960C-4EF6D001EDD8}" type="sibTrans" cxnId="{6FA55E24-9837-4FBA-ADC7-577DC7462913}">
      <dgm:prSet/>
      <dgm:spPr/>
      <dgm:t>
        <a:bodyPr/>
        <a:lstStyle/>
        <a:p>
          <a:endParaRPr lang="en-GB"/>
        </a:p>
      </dgm:t>
    </dgm:pt>
    <dgm:pt modelId="{A5084622-3080-49CB-96F2-D03F31E42C36}">
      <dgm:prSet custT="1"/>
      <dgm:spPr/>
      <dgm:t>
        <a:bodyPr anchor="t" anchorCtr="0"/>
        <a:lstStyle/>
        <a:p>
          <a:pPr rtl="0"/>
          <a:r>
            <a:rPr lang="en-GB" sz="1600" dirty="0" smtClean="0"/>
            <a:t>90 interns per year</a:t>
          </a:r>
          <a:endParaRPr lang="en-GB" sz="1600" dirty="0"/>
        </a:p>
      </dgm:t>
    </dgm:pt>
    <dgm:pt modelId="{D3FF3624-8583-4F02-85D4-5A6E9CD850BE}" type="parTrans" cxnId="{F64687C0-27E6-432C-90C3-ECEBC96E4C8B}">
      <dgm:prSet/>
      <dgm:spPr/>
      <dgm:t>
        <a:bodyPr/>
        <a:lstStyle/>
        <a:p>
          <a:endParaRPr lang="en-GB"/>
        </a:p>
      </dgm:t>
    </dgm:pt>
    <dgm:pt modelId="{7F2A29F6-6EC7-435A-A4A1-5072DDFFFD8E}" type="sibTrans" cxnId="{F64687C0-27E6-432C-90C3-ECEBC96E4C8B}">
      <dgm:prSet/>
      <dgm:spPr/>
      <dgm:t>
        <a:bodyPr/>
        <a:lstStyle/>
        <a:p>
          <a:endParaRPr lang="en-GB"/>
        </a:p>
      </dgm:t>
    </dgm:pt>
    <dgm:pt modelId="{6949F8DC-183F-4DDB-BB76-D411B3292154}">
      <dgm:prSet/>
      <dgm:spPr/>
      <dgm:t>
        <a:bodyPr/>
        <a:lstStyle/>
        <a:p>
          <a:pPr rtl="0"/>
          <a:r>
            <a:rPr lang="en-GB" dirty="0" smtClean="0"/>
            <a:t>Honours</a:t>
          </a:r>
          <a:endParaRPr lang="en-GB" dirty="0"/>
        </a:p>
      </dgm:t>
    </dgm:pt>
    <dgm:pt modelId="{1C0D0569-5E46-4EFD-8C10-42578F0CF66E}" type="parTrans" cxnId="{61A7C5C9-4E60-413A-BFF8-9D105FCB2796}">
      <dgm:prSet/>
      <dgm:spPr/>
      <dgm:t>
        <a:bodyPr/>
        <a:lstStyle/>
        <a:p>
          <a:endParaRPr lang="en-GB"/>
        </a:p>
      </dgm:t>
    </dgm:pt>
    <dgm:pt modelId="{9117B6AF-9DFD-41E7-A441-FE91DFA9A397}" type="sibTrans" cxnId="{61A7C5C9-4E60-413A-BFF8-9D105FCB2796}">
      <dgm:prSet/>
      <dgm:spPr/>
      <dgm:t>
        <a:bodyPr/>
        <a:lstStyle/>
        <a:p>
          <a:endParaRPr lang="en-GB"/>
        </a:p>
      </dgm:t>
    </dgm:pt>
    <dgm:pt modelId="{8F9E25F4-D27C-4FC6-98A4-45774D84CC3A}">
      <dgm:prSet custT="1"/>
      <dgm:spPr/>
      <dgm:t>
        <a:bodyPr anchor="t" anchorCtr="0"/>
        <a:lstStyle/>
        <a:p>
          <a:pPr rtl="0"/>
          <a:r>
            <a:rPr lang="en-GB" sz="1600" dirty="0" smtClean="0"/>
            <a:t>1 Turing Award winner</a:t>
          </a:r>
          <a:endParaRPr lang="en-GB" sz="1600" dirty="0"/>
        </a:p>
      </dgm:t>
    </dgm:pt>
    <dgm:pt modelId="{DFE5BA75-663F-4198-BA81-377D7E8AB559}" type="parTrans" cxnId="{DC95F3ED-CB28-4529-954D-98B3249E8906}">
      <dgm:prSet/>
      <dgm:spPr/>
      <dgm:t>
        <a:bodyPr/>
        <a:lstStyle/>
        <a:p>
          <a:endParaRPr lang="en-GB"/>
        </a:p>
      </dgm:t>
    </dgm:pt>
    <dgm:pt modelId="{8C91689A-6388-4C48-9DDF-7C62319257DF}" type="sibTrans" cxnId="{DC95F3ED-CB28-4529-954D-98B3249E8906}">
      <dgm:prSet/>
      <dgm:spPr/>
      <dgm:t>
        <a:bodyPr/>
        <a:lstStyle/>
        <a:p>
          <a:endParaRPr lang="en-GB"/>
        </a:p>
      </dgm:t>
    </dgm:pt>
    <dgm:pt modelId="{0BEEE70D-AE33-427C-A58F-6E9EE5BBC222}">
      <dgm:prSet custT="1"/>
      <dgm:spPr/>
      <dgm:t>
        <a:bodyPr anchor="t" anchorCtr="0"/>
        <a:lstStyle/>
        <a:p>
          <a:pPr rtl="0"/>
          <a:r>
            <a:rPr lang="en-GB" sz="1600" dirty="0" smtClean="0"/>
            <a:t>1 Kyoto prize  winner</a:t>
          </a:r>
          <a:endParaRPr lang="en-GB" sz="1600" dirty="0"/>
        </a:p>
      </dgm:t>
    </dgm:pt>
    <dgm:pt modelId="{2D1763C7-E8C8-4C8E-9AE0-E0889A6E9077}" type="parTrans" cxnId="{96F06492-E326-4CB3-B3FF-6BAE0B6A2E42}">
      <dgm:prSet/>
      <dgm:spPr/>
      <dgm:t>
        <a:bodyPr/>
        <a:lstStyle/>
        <a:p>
          <a:endParaRPr lang="en-GB"/>
        </a:p>
      </dgm:t>
    </dgm:pt>
    <dgm:pt modelId="{90FA8C2C-2164-4706-A113-FEFBE7A27FF4}" type="sibTrans" cxnId="{96F06492-E326-4CB3-B3FF-6BAE0B6A2E42}">
      <dgm:prSet/>
      <dgm:spPr/>
      <dgm:t>
        <a:bodyPr/>
        <a:lstStyle/>
        <a:p>
          <a:endParaRPr lang="en-GB"/>
        </a:p>
      </dgm:t>
    </dgm:pt>
    <dgm:pt modelId="{A5D48BD4-6267-45B8-8139-8DCFA49C55C8}">
      <dgm:prSet custT="1"/>
      <dgm:spPr/>
      <dgm:t>
        <a:bodyPr anchor="t" anchorCtr="0"/>
        <a:lstStyle/>
        <a:p>
          <a:pPr rtl="0"/>
          <a:r>
            <a:rPr lang="en-GB" sz="1600" dirty="0" smtClean="0"/>
            <a:t>2 Marr prize winners</a:t>
          </a:r>
          <a:endParaRPr lang="en-GB" sz="1600" dirty="0"/>
        </a:p>
      </dgm:t>
    </dgm:pt>
    <dgm:pt modelId="{117CEC5E-87E6-4890-9D86-6FD1363AC130}" type="parTrans" cxnId="{FD0A0376-C071-4138-B813-19DCB6682889}">
      <dgm:prSet/>
      <dgm:spPr/>
      <dgm:t>
        <a:bodyPr/>
        <a:lstStyle/>
        <a:p>
          <a:endParaRPr lang="en-GB"/>
        </a:p>
      </dgm:t>
    </dgm:pt>
    <dgm:pt modelId="{6F0F206A-EBA6-41D0-8762-D7541CDEED20}" type="sibTrans" cxnId="{FD0A0376-C071-4138-B813-19DCB6682889}">
      <dgm:prSet/>
      <dgm:spPr/>
      <dgm:t>
        <a:bodyPr/>
        <a:lstStyle/>
        <a:p>
          <a:endParaRPr lang="en-GB"/>
        </a:p>
      </dgm:t>
    </dgm:pt>
    <dgm:pt modelId="{4FDBB92D-0673-471E-B159-567CE4F741D8}">
      <dgm:prSet custT="1"/>
      <dgm:spPr/>
      <dgm:t>
        <a:bodyPr anchor="t" anchorCtr="0"/>
        <a:lstStyle/>
        <a:p>
          <a:pPr rtl="0"/>
          <a:r>
            <a:rPr lang="en-GB" sz="1600" dirty="0" smtClean="0"/>
            <a:t>2 ACM Fellows</a:t>
          </a:r>
          <a:endParaRPr lang="en-GB" sz="1600" dirty="0"/>
        </a:p>
      </dgm:t>
    </dgm:pt>
    <dgm:pt modelId="{1051ED9F-A979-4667-99B0-F2AE82605CEC}" type="parTrans" cxnId="{B7D8045D-03B2-405E-9402-74DE22B9F138}">
      <dgm:prSet/>
      <dgm:spPr/>
      <dgm:t>
        <a:bodyPr/>
        <a:lstStyle/>
        <a:p>
          <a:endParaRPr lang="en-GB"/>
        </a:p>
      </dgm:t>
    </dgm:pt>
    <dgm:pt modelId="{3457DDC0-9352-40EF-AC44-B914F739A021}" type="sibTrans" cxnId="{B7D8045D-03B2-405E-9402-74DE22B9F138}">
      <dgm:prSet/>
      <dgm:spPr/>
      <dgm:t>
        <a:bodyPr/>
        <a:lstStyle/>
        <a:p>
          <a:endParaRPr lang="en-GB"/>
        </a:p>
      </dgm:t>
    </dgm:pt>
    <dgm:pt modelId="{A5AFADF5-8EC7-41E5-BF51-AC12CA4CD6A1}">
      <dgm:prSet custT="1"/>
      <dgm:spPr/>
      <dgm:t>
        <a:bodyPr anchor="t" anchorCtr="0"/>
        <a:lstStyle/>
        <a:p>
          <a:pPr rtl="0"/>
          <a:r>
            <a:rPr lang="en-GB" sz="1600" dirty="0" smtClean="0"/>
            <a:t>3 Royal Society Fellows</a:t>
          </a:r>
          <a:endParaRPr lang="en-GB" sz="1600" dirty="0"/>
        </a:p>
      </dgm:t>
    </dgm:pt>
    <dgm:pt modelId="{A87DAD7F-D9B0-4A21-B169-53CAA082484E}" type="parTrans" cxnId="{0BFD4104-B07A-4568-9DBF-CC16470BAE42}">
      <dgm:prSet/>
      <dgm:spPr/>
      <dgm:t>
        <a:bodyPr/>
        <a:lstStyle/>
        <a:p>
          <a:endParaRPr lang="en-GB"/>
        </a:p>
      </dgm:t>
    </dgm:pt>
    <dgm:pt modelId="{17B7D6AB-EA9E-4D6B-8D2D-A6EDF05A71E5}" type="sibTrans" cxnId="{0BFD4104-B07A-4568-9DBF-CC16470BAE42}">
      <dgm:prSet/>
      <dgm:spPr/>
      <dgm:t>
        <a:bodyPr/>
        <a:lstStyle/>
        <a:p>
          <a:endParaRPr lang="en-GB"/>
        </a:p>
      </dgm:t>
    </dgm:pt>
    <dgm:pt modelId="{09CF8A11-533C-4F17-8BB7-2B920F6FECB6}">
      <dgm:prSet custT="1"/>
      <dgm:spPr/>
      <dgm:t>
        <a:bodyPr anchor="t" anchorCtr="0"/>
        <a:lstStyle/>
        <a:p>
          <a:pPr rtl="0"/>
          <a:r>
            <a:rPr lang="en-GB" sz="1600" dirty="0" smtClean="0"/>
            <a:t>4 Royal Academy of Engineering Fellows</a:t>
          </a:r>
          <a:endParaRPr lang="en-GB" sz="1600" dirty="0"/>
        </a:p>
      </dgm:t>
    </dgm:pt>
    <dgm:pt modelId="{E1D800E4-1F62-4889-880E-0238A6E5DC57}" type="parTrans" cxnId="{A1D48A9E-C7F0-453A-BCB2-BE220719148C}">
      <dgm:prSet/>
      <dgm:spPr/>
      <dgm:t>
        <a:bodyPr/>
        <a:lstStyle/>
        <a:p>
          <a:endParaRPr lang="en-GB"/>
        </a:p>
      </dgm:t>
    </dgm:pt>
    <dgm:pt modelId="{7D673019-8CFA-4739-9EF0-773CE6B18420}" type="sibTrans" cxnId="{A1D48A9E-C7F0-453A-BCB2-BE220719148C}">
      <dgm:prSet/>
      <dgm:spPr/>
      <dgm:t>
        <a:bodyPr/>
        <a:lstStyle/>
        <a:p>
          <a:endParaRPr lang="en-GB"/>
        </a:p>
      </dgm:t>
    </dgm:pt>
    <dgm:pt modelId="{661E4B92-77EB-4AD1-97A8-B06A98E172B0}">
      <dgm:prSet/>
      <dgm:spPr/>
      <dgm:t>
        <a:bodyPr/>
        <a:lstStyle/>
        <a:p>
          <a:pPr rtl="0"/>
          <a:r>
            <a:rPr lang="en-GB" dirty="0" smtClean="0"/>
            <a:t>Outputs</a:t>
          </a:r>
          <a:endParaRPr lang="en-GB" dirty="0"/>
        </a:p>
      </dgm:t>
    </dgm:pt>
    <dgm:pt modelId="{E2362F5F-A2EB-4977-AE3E-7DD8275FDC82}" type="parTrans" cxnId="{46EC0FBB-0870-4481-B78B-0F5DDA4F8B19}">
      <dgm:prSet/>
      <dgm:spPr/>
      <dgm:t>
        <a:bodyPr/>
        <a:lstStyle/>
        <a:p>
          <a:endParaRPr lang="en-GB"/>
        </a:p>
      </dgm:t>
    </dgm:pt>
    <dgm:pt modelId="{71219768-574F-4434-A1B8-CDA19A69E028}" type="sibTrans" cxnId="{46EC0FBB-0870-4481-B78B-0F5DDA4F8B19}">
      <dgm:prSet/>
      <dgm:spPr/>
      <dgm:t>
        <a:bodyPr/>
        <a:lstStyle/>
        <a:p>
          <a:endParaRPr lang="en-GB"/>
        </a:p>
      </dgm:t>
    </dgm:pt>
    <dgm:pt modelId="{BB0E996D-EC85-4948-B4AA-22D6EC5F9EC2}">
      <dgm:prSet custT="1"/>
      <dgm:spPr/>
      <dgm:t>
        <a:bodyPr anchor="t" anchorCtr="0"/>
        <a:lstStyle/>
        <a:p>
          <a:pPr rtl="0"/>
          <a:r>
            <a:rPr lang="en-GB" sz="1600" dirty="0" smtClean="0"/>
            <a:t>70+ top tier publications per year</a:t>
          </a:r>
          <a:endParaRPr lang="en-GB" sz="1600" dirty="0"/>
        </a:p>
      </dgm:t>
    </dgm:pt>
    <dgm:pt modelId="{1604861E-C1B1-4B95-B322-1D791007E65A}" type="parTrans" cxnId="{8977CBF2-845F-4AF3-B9E0-C64E4DFD535B}">
      <dgm:prSet/>
      <dgm:spPr/>
      <dgm:t>
        <a:bodyPr/>
        <a:lstStyle/>
        <a:p>
          <a:endParaRPr lang="en-GB"/>
        </a:p>
      </dgm:t>
    </dgm:pt>
    <dgm:pt modelId="{24BF2A3C-918C-431C-9343-110C2E4FA0B1}" type="sibTrans" cxnId="{8977CBF2-845F-4AF3-B9E0-C64E4DFD535B}">
      <dgm:prSet/>
      <dgm:spPr/>
      <dgm:t>
        <a:bodyPr/>
        <a:lstStyle/>
        <a:p>
          <a:endParaRPr lang="en-GB"/>
        </a:p>
      </dgm:t>
    </dgm:pt>
    <dgm:pt modelId="{F88A612F-3213-4274-AC9D-3F69CFF535C9}">
      <dgm:prSet custT="1"/>
      <dgm:spPr/>
      <dgm:t>
        <a:bodyPr anchor="t" anchorCtr="0"/>
        <a:lstStyle/>
        <a:p>
          <a:pPr rtl="0"/>
          <a:r>
            <a:rPr lang="en-GB" sz="1600" dirty="0" smtClean="0"/>
            <a:t>65+ patents filed per year</a:t>
          </a:r>
          <a:endParaRPr lang="en-GB" sz="1600" dirty="0"/>
        </a:p>
      </dgm:t>
    </dgm:pt>
    <dgm:pt modelId="{F853881C-96E7-4553-9339-EC24C08315C1}" type="parTrans" cxnId="{B08D861F-5C98-4B98-98AE-1F3B2DF78783}">
      <dgm:prSet/>
      <dgm:spPr/>
      <dgm:t>
        <a:bodyPr/>
        <a:lstStyle/>
        <a:p>
          <a:endParaRPr lang="en-GB"/>
        </a:p>
      </dgm:t>
    </dgm:pt>
    <dgm:pt modelId="{3AB9BB9E-9AE7-441C-BA48-D3B4D12C60A0}" type="sibTrans" cxnId="{B08D861F-5C98-4B98-98AE-1F3B2DF78783}">
      <dgm:prSet/>
      <dgm:spPr/>
      <dgm:t>
        <a:bodyPr/>
        <a:lstStyle/>
        <a:p>
          <a:endParaRPr lang="en-GB"/>
        </a:p>
      </dgm:t>
    </dgm:pt>
    <dgm:pt modelId="{2D1A69F6-4348-4B41-B851-63C0B950AD58}">
      <dgm:prSet custT="1"/>
      <dgm:spPr/>
      <dgm:t>
        <a:bodyPr anchor="t" anchorCtr="0"/>
        <a:lstStyle/>
        <a:p>
          <a:pPr rtl="0"/>
          <a:r>
            <a:rPr lang="en-GB" sz="1600" dirty="0" smtClean="0"/>
            <a:t>1 Royal Society of Edinburgh Fellow</a:t>
          </a:r>
          <a:endParaRPr lang="en-GB" sz="1600" dirty="0"/>
        </a:p>
      </dgm:t>
    </dgm:pt>
    <dgm:pt modelId="{204530A6-16DE-4CE4-B3A9-B5B73753F5CB}" type="parTrans" cxnId="{A582B1FA-8C87-4A1D-A9A4-C9A88ECD1648}">
      <dgm:prSet/>
      <dgm:spPr/>
      <dgm:t>
        <a:bodyPr/>
        <a:lstStyle/>
        <a:p>
          <a:endParaRPr lang="en-GB"/>
        </a:p>
      </dgm:t>
    </dgm:pt>
    <dgm:pt modelId="{F92C9010-159A-4231-9A65-EF0BF62EA458}" type="sibTrans" cxnId="{A582B1FA-8C87-4A1D-A9A4-C9A88ECD1648}">
      <dgm:prSet/>
      <dgm:spPr/>
      <dgm:t>
        <a:bodyPr/>
        <a:lstStyle/>
        <a:p>
          <a:endParaRPr lang="en-GB"/>
        </a:p>
      </dgm:t>
    </dgm:pt>
    <dgm:pt modelId="{3EF2DB86-539F-48F4-9B18-DFC3BDFB47EA}">
      <dgm:prSet custT="1"/>
      <dgm:spPr/>
      <dgm:t>
        <a:bodyPr/>
        <a:lstStyle/>
        <a:p>
          <a:pPr rtl="0"/>
          <a:r>
            <a:rPr lang="en-GB" sz="1600" dirty="0" smtClean="0"/>
            <a:t>Plus 10 R&amp;D staff from other Microsoft R&amp;D groups</a:t>
          </a:r>
          <a:endParaRPr lang="en-GB" sz="1600" dirty="0"/>
        </a:p>
      </dgm:t>
    </dgm:pt>
    <dgm:pt modelId="{7BDAD9CF-CEA7-402E-A829-5720A4256C81}" type="parTrans" cxnId="{AEE0AD32-2E30-4FA1-B09D-72742B93A964}">
      <dgm:prSet/>
      <dgm:spPr/>
      <dgm:t>
        <a:bodyPr/>
        <a:lstStyle/>
        <a:p>
          <a:endParaRPr lang="en-GB"/>
        </a:p>
      </dgm:t>
    </dgm:pt>
    <dgm:pt modelId="{1FD3BDBB-80B1-4AB7-B5B3-E6A7DF043FDB}" type="sibTrans" cxnId="{AEE0AD32-2E30-4FA1-B09D-72742B93A964}">
      <dgm:prSet/>
      <dgm:spPr/>
      <dgm:t>
        <a:bodyPr/>
        <a:lstStyle/>
        <a:p>
          <a:endParaRPr lang="en-GB"/>
        </a:p>
      </dgm:t>
    </dgm:pt>
    <dgm:pt modelId="{38D63212-9609-4CA1-AFE1-7FBFC04F8C2D}">
      <dgm:prSet custT="1"/>
      <dgm:spPr/>
      <dgm:t>
        <a:bodyPr/>
        <a:lstStyle/>
        <a:p>
          <a:r>
            <a:rPr lang="en-GB" sz="1600" dirty="0" smtClean="0"/>
            <a:t>Plus 12 Visiting Researchers per year</a:t>
          </a:r>
        </a:p>
      </dgm:t>
    </dgm:pt>
    <dgm:pt modelId="{DC1782D8-7F31-4710-A7B4-28C1C82DD2DE}" type="parTrans" cxnId="{A594DE29-43B2-4BF4-B523-2A4E45C07866}">
      <dgm:prSet/>
      <dgm:spPr/>
      <dgm:t>
        <a:bodyPr/>
        <a:lstStyle/>
        <a:p>
          <a:endParaRPr lang="en-GB"/>
        </a:p>
      </dgm:t>
    </dgm:pt>
    <dgm:pt modelId="{FCE49FC5-882B-4DEE-A9AE-08263952F5D8}" type="sibTrans" cxnId="{A594DE29-43B2-4BF4-B523-2A4E45C07866}">
      <dgm:prSet/>
      <dgm:spPr/>
      <dgm:t>
        <a:bodyPr/>
        <a:lstStyle/>
        <a:p>
          <a:endParaRPr lang="en-GB"/>
        </a:p>
      </dgm:t>
    </dgm:pt>
    <dgm:pt modelId="{A9FFACEB-E7A8-4490-8F90-72A3211D76F9}">
      <dgm:prSet custT="1"/>
      <dgm:spPr/>
      <dgm:t>
        <a:bodyPr/>
        <a:lstStyle/>
        <a:p>
          <a:r>
            <a:rPr lang="en-GB" sz="1600" dirty="0" smtClean="0"/>
            <a:t>Over 150 day visitors, seminar speakers per year</a:t>
          </a:r>
        </a:p>
      </dgm:t>
    </dgm:pt>
    <dgm:pt modelId="{07D5401B-C24A-40C7-A69F-AF8581C15D22}" type="parTrans" cxnId="{014382CB-2507-4A18-8040-53B29C054575}">
      <dgm:prSet/>
      <dgm:spPr/>
      <dgm:t>
        <a:bodyPr/>
        <a:lstStyle/>
        <a:p>
          <a:endParaRPr lang="en-GB"/>
        </a:p>
      </dgm:t>
    </dgm:pt>
    <dgm:pt modelId="{B985D362-82CE-4FEA-8DA2-650CB97B3117}" type="sibTrans" cxnId="{014382CB-2507-4A18-8040-53B29C054575}">
      <dgm:prSet/>
      <dgm:spPr/>
      <dgm:t>
        <a:bodyPr/>
        <a:lstStyle/>
        <a:p>
          <a:endParaRPr lang="en-GB"/>
        </a:p>
      </dgm:t>
    </dgm:pt>
    <dgm:pt modelId="{0B301A0E-BD96-4E9E-ABC5-5BF8914A6A28}" type="pres">
      <dgm:prSet presAssocID="{C0104545-2B50-4F02-B9AE-0C95EC686237}" presName="diagram" presStyleCnt="0">
        <dgm:presLayoutVars>
          <dgm:dir/>
          <dgm:animLvl val="lvl"/>
          <dgm:resizeHandles val="exact"/>
        </dgm:presLayoutVars>
      </dgm:prSet>
      <dgm:spPr/>
      <dgm:t>
        <a:bodyPr/>
        <a:lstStyle/>
        <a:p>
          <a:endParaRPr lang="en-GB"/>
        </a:p>
      </dgm:t>
    </dgm:pt>
    <dgm:pt modelId="{6013F0B1-A00D-4241-8BD1-FAA70DCE1F58}" type="pres">
      <dgm:prSet presAssocID="{2381BF9D-81FF-47AF-89E2-21D57F620022}" presName="compNode" presStyleCnt="0"/>
      <dgm:spPr/>
      <dgm:t>
        <a:bodyPr/>
        <a:lstStyle/>
        <a:p>
          <a:endParaRPr lang="en-GB"/>
        </a:p>
      </dgm:t>
    </dgm:pt>
    <dgm:pt modelId="{741290A0-B3FB-4932-BE6D-B8BDE7291AD3}" type="pres">
      <dgm:prSet presAssocID="{2381BF9D-81FF-47AF-89E2-21D57F620022}" presName="childRect" presStyleLbl="bgAcc1" presStyleIdx="0" presStyleCnt="3" custScaleY="229551">
        <dgm:presLayoutVars>
          <dgm:bulletEnabled val="1"/>
        </dgm:presLayoutVars>
      </dgm:prSet>
      <dgm:spPr/>
      <dgm:t>
        <a:bodyPr/>
        <a:lstStyle/>
        <a:p>
          <a:endParaRPr lang="en-GB"/>
        </a:p>
      </dgm:t>
    </dgm:pt>
    <dgm:pt modelId="{1F8C5EEF-B881-4631-B3B6-4B68E11E3EF8}" type="pres">
      <dgm:prSet presAssocID="{2381BF9D-81FF-47AF-89E2-21D57F620022}" presName="parentText" presStyleLbl="node1" presStyleIdx="0" presStyleCnt="0">
        <dgm:presLayoutVars>
          <dgm:chMax val="0"/>
          <dgm:bulletEnabled val="1"/>
        </dgm:presLayoutVars>
      </dgm:prSet>
      <dgm:spPr/>
      <dgm:t>
        <a:bodyPr/>
        <a:lstStyle/>
        <a:p>
          <a:endParaRPr lang="en-GB"/>
        </a:p>
      </dgm:t>
    </dgm:pt>
    <dgm:pt modelId="{56F4CB20-E845-440E-AF5E-3D8972FC6C29}" type="pres">
      <dgm:prSet presAssocID="{2381BF9D-81FF-47AF-89E2-21D57F620022}" presName="parentRect" presStyleLbl="alignNode1" presStyleIdx="0" presStyleCnt="3"/>
      <dgm:spPr/>
      <dgm:t>
        <a:bodyPr/>
        <a:lstStyle/>
        <a:p>
          <a:endParaRPr lang="en-GB"/>
        </a:p>
      </dgm:t>
    </dgm:pt>
    <dgm:pt modelId="{0DFD0BCA-6246-48BA-B53A-F81CAB01B4BA}" type="pres">
      <dgm:prSet presAssocID="{2381BF9D-81FF-47AF-89E2-21D57F620022}" presName="adorn" presStyleLbl="fgAccFollowNode1" presStyleIdx="0" presStyleCnt="3"/>
      <dgm:spPr>
        <a:blipFill rotWithShape="0">
          <a:blip xmlns:r="http://schemas.openxmlformats.org/officeDocument/2006/relationships" r:embed="rId1"/>
          <a:stretch>
            <a:fillRect/>
          </a:stretch>
        </a:blipFill>
        <a:scene3d>
          <a:camera prst="orthographicFront"/>
          <a:lightRig rig="threePt" dir="t"/>
        </a:scene3d>
        <a:sp3d>
          <a:bevelT/>
        </a:sp3d>
      </dgm:spPr>
      <dgm:t>
        <a:bodyPr/>
        <a:lstStyle/>
        <a:p>
          <a:endParaRPr lang="en-GB"/>
        </a:p>
      </dgm:t>
    </dgm:pt>
    <dgm:pt modelId="{70081AB4-0114-45D0-BEF7-CAEADE588127}" type="pres">
      <dgm:prSet presAssocID="{C57F6114-0561-48AB-90A7-B5B742C3032A}" presName="sibTrans" presStyleLbl="sibTrans2D1" presStyleIdx="0" presStyleCnt="0"/>
      <dgm:spPr/>
      <dgm:t>
        <a:bodyPr/>
        <a:lstStyle/>
        <a:p>
          <a:endParaRPr lang="en-GB"/>
        </a:p>
      </dgm:t>
    </dgm:pt>
    <dgm:pt modelId="{ECD39831-C63F-4129-8AB6-E9AF28C536AC}" type="pres">
      <dgm:prSet presAssocID="{6949F8DC-183F-4DDB-BB76-D411B3292154}" presName="compNode" presStyleCnt="0"/>
      <dgm:spPr/>
      <dgm:t>
        <a:bodyPr/>
        <a:lstStyle/>
        <a:p>
          <a:endParaRPr lang="en-GB"/>
        </a:p>
      </dgm:t>
    </dgm:pt>
    <dgm:pt modelId="{FE75F03C-1BEB-44D5-BC05-69E3DDC5AF17}" type="pres">
      <dgm:prSet presAssocID="{6949F8DC-183F-4DDB-BB76-D411B3292154}" presName="childRect" presStyleLbl="bgAcc1" presStyleIdx="1" presStyleCnt="3" custScaleY="231326">
        <dgm:presLayoutVars>
          <dgm:bulletEnabled val="1"/>
        </dgm:presLayoutVars>
      </dgm:prSet>
      <dgm:spPr/>
      <dgm:t>
        <a:bodyPr/>
        <a:lstStyle/>
        <a:p>
          <a:endParaRPr lang="en-GB"/>
        </a:p>
      </dgm:t>
    </dgm:pt>
    <dgm:pt modelId="{23D2ECCA-1EF2-4B6F-B0F8-8353E9240531}" type="pres">
      <dgm:prSet presAssocID="{6949F8DC-183F-4DDB-BB76-D411B3292154}" presName="parentText" presStyleLbl="node1" presStyleIdx="0" presStyleCnt="0">
        <dgm:presLayoutVars>
          <dgm:chMax val="0"/>
          <dgm:bulletEnabled val="1"/>
        </dgm:presLayoutVars>
      </dgm:prSet>
      <dgm:spPr/>
      <dgm:t>
        <a:bodyPr/>
        <a:lstStyle/>
        <a:p>
          <a:endParaRPr lang="en-GB"/>
        </a:p>
      </dgm:t>
    </dgm:pt>
    <dgm:pt modelId="{507B268E-CE0D-4EEE-8383-234349BF3AF8}" type="pres">
      <dgm:prSet presAssocID="{6949F8DC-183F-4DDB-BB76-D411B3292154}" presName="parentRect" presStyleLbl="alignNode1" presStyleIdx="1" presStyleCnt="3"/>
      <dgm:spPr/>
      <dgm:t>
        <a:bodyPr/>
        <a:lstStyle/>
        <a:p>
          <a:endParaRPr lang="en-GB"/>
        </a:p>
      </dgm:t>
    </dgm:pt>
    <dgm:pt modelId="{424310D4-693B-4AB5-BC6E-3A78F393C184}" type="pres">
      <dgm:prSet presAssocID="{6949F8DC-183F-4DDB-BB76-D411B3292154}" presName="adorn" presStyleLbl="fgAccFollowNode1" presStyleIdx="1" presStyleCnt="3"/>
      <dgm:spPr>
        <a:blipFill rotWithShape="0">
          <a:blip xmlns:r="http://schemas.openxmlformats.org/officeDocument/2006/relationships" r:embed="rId2"/>
          <a:stretch>
            <a:fillRect/>
          </a:stretch>
        </a:blipFill>
        <a:scene3d>
          <a:camera prst="orthographicFront"/>
          <a:lightRig rig="threePt" dir="t"/>
        </a:scene3d>
        <a:sp3d>
          <a:bevelT/>
        </a:sp3d>
      </dgm:spPr>
      <dgm:t>
        <a:bodyPr/>
        <a:lstStyle/>
        <a:p>
          <a:endParaRPr lang="en-GB"/>
        </a:p>
      </dgm:t>
    </dgm:pt>
    <dgm:pt modelId="{A3224165-7A74-4E4C-BF97-025CC0CA422C}" type="pres">
      <dgm:prSet presAssocID="{9117B6AF-9DFD-41E7-A441-FE91DFA9A397}" presName="sibTrans" presStyleLbl="sibTrans2D1" presStyleIdx="0" presStyleCnt="0"/>
      <dgm:spPr/>
      <dgm:t>
        <a:bodyPr/>
        <a:lstStyle/>
        <a:p>
          <a:endParaRPr lang="en-GB"/>
        </a:p>
      </dgm:t>
    </dgm:pt>
    <dgm:pt modelId="{56370601-370F-4DCB-802D-16B8BC1293C4}" type="pres">
      <dgm:prSet presAssocID="{661E4B92-77EB-4AD1-97A8-B06A98E172B0}" presName="compNode" presStyleCnt="0"/>
      <dgm:spPr/>
      <dgm:t>
        <a:bodyPr/>
        <a:lstStyle/>
        <a:p>
          <a:endParaRPr lang="en-GB"/>
        </a:p>
      </dgm:t>
    </dgm:pt>
    <dgm:pt modelId="{B4AABAC7-43F3-4902-828D-343D696CEEC2}" type="pres">
      <dgm:prSet presAssocID="{661E4B92-77EB-4AD1-97A8-B06A98E172B0}" presName="childRect" presStyleLbl="bgAcc1" presStyleIdx="2" presStyleCnt="3" custScaleY="231326">
        <dgm:presLayoutVars>
          <dgm:bulletEnabled val="1"/>
        </dgm:presLayoutVars>
      </dgm:prSet>
      <dgm:spPr/>
      <dgm:t>
        <a:bodyPr/>
        <a:lstStyle/>
        <a:p>
          <a:endParaRPr lang="en-GB"/>
        </a:p>
      </dgm:t>
    </dgm:pt>
    <dgm:pt modelId="{4A56CDFF-FF9D-496B-B9AC-A39EF8DAED6F}" type="pres">
      <dgm:prSet presAssocID="{661E4B92-77EB-4AD1-97A8-B06A98E172B0}" presName="parentText" presStyleLbl="node1" presStyleIdx="0" presStyleCnt="0">
        <dgm:presLayoutVars>
          <dgm:chMax val="0"/>
          <dgm:bulletEnabled val="1"/>
        </dgm:presLayoutVars>
      </dgm:prSet>
      <dgm:spPr/>
      <dgm:t>
        <a:bodyPr/>
        <a:lstStyle/>
        <a:p>
          <a:endParaRPr lang="en-GB"/>
        </a:p>
      </dgm:t>
    </dgm:pt>
    <dgm:pt modelId="{CD9F6B70-B3B1-46B2-9CD8-E3731F8173CB}" type="pres">
      <dgm:prSet presAssocID="{661E4B92-77EB-4AD1-97A8-B06A98E172B0}" presName="parentRect" presStyleLbl="alignNode1" presStyleIdx="2" presStyleCnt="3"/>
      <dgm:spPr/>
      <dgm:t>
        <a:bodyPr/>
        <a:lstStyle/>
        <a:p>
          <a:endParaRPr lang="en-GB"/>
        </a:p>
      </dgm:t>
    </dgm:pt>
    <dgm:pt modelId="{BDC8CA77-D49B-419E-932D-7EF63BCDA719}" type="pres">
      <dgm:prSet presAssocID="{661E4B92-77EB-4AD1-97A8-B06A98E172B0}" presName="adorn" presStyleLbl="fgAccFollowNode1" presStyleIdx="2" presStyleCnt="3"/>
      <dgm:spPr>
        <a:blipFill rotWithShape="0">
          <a:blip xmlns:r="http://schemas.openxmlformats.org/officeDocument/2006/relationships" r:embed="rId3"/>
          <a:stretch>
            <a:fillRect/>
          </a:stretch>
        </a:blipFill>
        <a:scene3d>
          <a:camera prst="orthographicFront"/>
          <a:lightRig rig="threePt" dir="t"/>
        </a:scene3d>
        <a:sp3d>
          <a:bevelT/>
        </a:sp3d>
      </dgm:spPr>
      <dgm:t>
        <a:bodyPr/>
        <a:lstStyle/>
        <a:p>
          <a:endParaRPr lang="en-GB"/>
        </a:p>
      </dgm:t>
    </dgm:pt>
  </dgm:ptLst>
  <dgm:cxnLst>
    <dgm:cxn modelId="{EC228E52-BF1D-4ABD-93B5-0BE34BB65D02}" type="presOf" srcId="{2D434304-3E65-4130-99BE-215C343A0E5A}" destId="{741290A0-B3FB-4932-BE6D-B8BDE7291AD3}" srcOrd="0" destOrd="0" presId="urn:microsoft.com/office/officeart/2005/8/layout/bList2"/>
    <dgm:cxn modelId="{DC95F3ED-CB28-4529-954D-98B3249E8906}" srcId="{6949F8DC-183F-4DDB-BB76-D411B3292154}" destId="{8F9E25F4-D27C-4FC6-98A4-45774D84CC3A}" srcOrd="0" destOrd="0" parTransId="{DFE5BA75-663F-4198-BA81-377D7E8AB559}" sibTransId="{8C91689A-6388-4C48-9DDF-7C62319257DF}"/>
    <dgm:cxn modelId="{DFB006D6-A763-4FB5-8C67-171288BD78B1}" type="presOf" srcId="{2381BF9D-81FF-47AF-89E2-21D57F620022}" destId="{56F4CB20-E845-440E-AF5E-3D8972FC6C29}" srcOrd="1" destOrd="0" presId="urn:microsoft.com/office/officeart/2005/8/layout/bList2"/>
    <dgm:cxn modelId="{4E287666-B440-42FD-B1E4-9BCE7A4C776D}" type="presOf" srcId="{3EF2DB86-539F-48F4-9B18-DFC3BDFB47EA}" destId="{741290A0-B3FB-4932-BE6D-B8BDE7291AD3}" srcOrd="0" destOrd="3" presId="urn:microsoft.com/office/officeart/2005/8/layout/bList2"/>
    <dgm:cxn modelId="{A594DE29-43B2-4BF4-B523-2A4E45C07866}" srcId="{2381BF9D-81FF-47AF-89E2-21D57F620022}" destId="{38D63212-9609-4CA1-AFE1-7FBFC04F8C2D}" srcOrd="4" destOrd="0" parTransId="{DC1782D8-7F31-4710-A7B4-28C1C82DD2DE}" sibTransId="{FCE49FC5-882B-4DEE-A9AE-08263952F5D8}"/>
    <dgm:cxn modelId="{4092B718-B5E0-4757-99AF-C8CEECE55533}" type="presOf" srcId="{A5D48BD4-6267-45B8-8139-8DCFA49C55C8}" destId="{FE75F03C-1BEB-44D5-BC05-69E3DDC5AF17}" srcOrd="0" destOrd="2" presId="urn:microsoft.com/office/officeart/2005/8/layout/bList2"/>
    <dgm:cxn modelId="{742173A0-8BB7-4E00-8ED8-4CEDA0A839F7}" type="presOf" srcId="{2381BF9D-81FF-47AF-89E2-21D57F620022}" destId="{1F8C5EEF-B881-4631-B3B6-4B68E11E3EF8}" srcOrd="0" destOrd="0" presId="urn:microsoft.com/office/officeart/2005/8/layout/bList2"/>
    <dgm:cxn modelId="{A1D48A9E-C7F0-453A-BCB2-BE220719148C}" srcId="{6949F8DC-183F-4DDB-BB76-D411B3292154}" destId="{09CF8A11-533C-4F17-8BB7-2B920F6FECB6}" srcOrd="6" destOrd="0" parTransId="{E1D800E4-1F62-4889-880E-0238A6E5DC57}" sibTransId="{7D673019-8CFA-4739-9EF0-773CE6B18420}"/>
    <dgm:cxn modelId="{B08D861F-5C98-4B98-98AE-1F3B2DF78783}" srcId="{661E4B92-77EB-4AD1-97A8-B06A98E172B0}" destId="{F88A612F-3213-4274-AC9D-3F69CFF535C9}" srcOrd="1" destOrd="0" parTransId="{F853881C-96E7-4553-9339-EC24C08315C1}" sibTransId="{3AB9BB9E-9AE7-441C-BA48-D3B4D12C60A0}"/>
    <dgm:cxn modelId="{CC871186-A480-406D-8157-22AE3BB6ED03}" type="presOf" srcId="{38D63212-9609-4CA1-AFE1-7FBFC04F8C2D}" destId="{741290A0-B3FB-4932-BE6D-B8BDE7291AD3}" srcOrd="0" destOrd="4" presId="urn:microsoft.com/office/officeart/2005/8/layout/bList2"/>
    <dgm:cxn modelId="{B8DC3476-8B99-4CA4-8EBE-D724B3DA1BE0}" type="presOf" srcId="{F88A612F-3213-4274-AC9D-3F69CFF535C9}" destId="{B4AABAC7-43F3-4902-828D-343D696CEEC2}" srcOrd="0" destOrd="1" presId="urn:microsoft.com/office/officeart/2005/8/layout/bList2"/>
    <dgm:cxn modelId="{014382CB-2507-4A18-8040-53B29C054575}" srcId="{2381BF9D-81FF-47AF-89E2-21D57F620022}" destId="{A9FFACEB-E7A8-4490-8F90-72A3211D76F9}" srcOrd="5" destOrd="0" parTransId="{07D5401B-C24A-40C7-A69F-AF8581C15D22}" sibTransId="{B985D362-82CE-4FEA-8DA2-650CB97B3117}"/>
    <dgm:cxn modelId="{AEE0AD32-2E30-4FA1-B09D-72742B93A964}" srcId="{2381BF9D-81FF-47AF-89E2-21D57F620022}" destId="{3EF2DB86-539F-48F4-9B18-DFC3BDFB47EA}" srcOrd="3" destOrd="0" parTransId="{7BDAD9CF-CEA7-402E-A829-5720A4256C81}" sibTransId="{1FD3BDBB-80B1-4AB7-B5B3-E6A7DF043FDB}"/>
    <dgm:cxn modelId="{6AE339F7-0746-49D5-BE5F-253B68C71B9F}" type="presOf" srcId="{C0104545-2B50-4F02-B9AE-0C95EC686237}" destId="{0B301A0E-BD96-4E9E-ABC5-5BF8914A6A28}" srcOrd="0" destOrd="0" presId="urn:microsoft.com/office/officeart/2005/8/layout/bList2"/>
    <dgm:cxn modelId="{BDDA606A-6EBE-450F-9680-0D128772C88B}" type="presOf" srcId="{A5AFADF5-8EC7-41E5-BF51-AC12CA4CD6A1}" destId="{FE75F03C-1BEB-44D5-BC05-69E3DDC5AF17}" srcOrd="0" destOrd="4" presId="urn:microsoft.com/office/officeart/2005/8/layout/bList2"/>
    <dgm:cxn modelId="{4E2F193F-3788-4185-8F14-385609B883BE}" type="presOf" srcId="{2D1A69F6-4348-4B41-B851-63C0B950AD58}" destId="{FE75F03C-1BEB-44D5-BC05-69E3DDC5AF17}" srcOrd="0" destOrd="5" presId="urn:microsoft.com/office/officeart/2005/8/layout/bList2"/>
    <dgm:cxn modelId="{A582B1FA-8C87-4A1D-A9A4-C9A88ECD1648}" srcId="{6949F8DC-183F-4DDB-BB76-D411B3292154}" destId="{2D1A69F6-4348-4B41-B851-63C0B950AD58}" srcOrd="5" destOrd="0" parTransId="{204530A6-16DE-4CE4-B3A9-B5B73753F5CB}" sibTransId="{F92C9010-159A-4231-9A65-EF0BF62EA458}"/>
    <dgm:cxn modelId="{96F06492-E326-4CB3-B3FF-6BAE0B6A2E42}" srcId="{6949F8DC-183F-4DDB-BB76-D411B3292154}" destId="{0BEEE70D-AE33-427C-A58F-6E9EE5BBC222}" srcOrd="1" destOrd="0" parTransId="{2D1763C7-E8C8-4C8E-9AE0-E0889A6E9077}" sibTransId="{90FA8C2C-2164-4706-A113-FEFBE7A27FF4}"/>
    <dgm:cxn modelId="{6B02A732-8084-43CF-A7E5-ECA305565AAB}" type="presOf" srcId="{6949F8DC-183F-4DDB-BB76-D411B3292154}" destId="{23D2ECCA-1EF2-4B6F-B0F8-8353E9240531}" srcOrd="0" destOrd="0" presId="urn:microsoft.com/office/officeart/2005/8/layout/bList2"/>
    <dgm:cxn modelId="{F64687C0-27E6-432C-90C3-ECEBC96E4C8B}" srcId="{2381BF9D-81FF-47AF-89E2-21D57F620022}" destId="{A5084622-3080-49CB-96F2-D03F31E42C36}" srcOrd="2" destOrd="0" parTransId="{D3FF3624-8583-4F02-85D4-5A6E9CD850BE}" sibTransId="{7F2A29F6-6EC7-435A-A4A1-5072DDFFFD8E}"/>
    <dgm:cxn modelId="{EF545BCA-1F2F-495F-BB64-411D9AD2F74C}" type="presOf" srcId="{9117B6AF-9DFD-41E7-A441-FE91DFA9A397}" destId="{A3224165-7A74-4E4C-BF97-025CC0CA422C}" srcOrd="0" destOrd="0" presId="urn:microsoft.com/office/officeart/2005/8/layout/bList2"/>
    <dgm:cxn modelId="{57B38813-3D6C-4149-8DAB-1AE7668AB14D}" type="presOf" srcId="{0BEEE70D-AE33-427C-A58F-6E9EE5BBC222}" destId="{FE75F03C-1BEB-44D5-BC05-69E3DDC5AF17}" srcOrd="0" destOrd="1" presId="urn:microsoft.com/office/officeart/2005/8/layout/bList2"/>
    <dgm:cxn modelId="{3F7F3DD2-DF33-4923-BCFB-9E98EE10AC00}" srcId="{2381BF9D-81FF-47AF-89E2-21D57F620022}" destId="{2D434304-3E65-4130-99BE-215C343A0E5A}" srcOrd="0" destOrd="0" parTransId="{72FFCDA3-E6B6-43C5-B99C-10541FB882EB}" sibTransId="{79C306C8-BBBC-4BBB-9019-2106413A7A92}"/>
    <dgm:cxn modelId="{588C2A79-1802-4374-B67C-769EA8D6FAAB}" type="presOf" srcId="{661E4B92-77EB-4AD1-97A8-B06A98E172B0}" destId="{CD9F6B70-B3B1-46B2-9CD8-E3731F8173CB}" srcOrd="1" destOrd="0" presId="urn:microsoft.com/office/officeart/2005/8/layout/bList2"/>
    <dgm:cxn modelId="{46CF493A-FA0D-42CB-A097-53700CBDD8E5}" type="presOf" srcId="{661E4B92-77EB-4AD1-97A8-B06A98E172B0}" destId="{4A56CDFF-FF9D-496B-B9AC-A39EF8DAED6F}" srcOrd="0" destOrd="0" presId="urn:microsoft.com/office/officeart/2005/8/layout/bList2"/>
    <dgm:cxn modelId="{95066B53-F3A9-4E19-96D7-C0B3BF2AF20E}" type="presOf" srcId="{8F9E25F4-D27C-4FC6-98A4-45774D84CC3A}" destId="{FE75F03C-1BEB-44D5-BC05-69E3DDC5AF17}" srcOrd="0" destOrd="0" presId="urn:microsoft.com/office/officeart/2005/8/layout/bList2"/>
    <dgm:cxn modelId="{05B0957A-6C01-4E9D-9AA2-A34869204124}" type="presOf" srcId="{6949F8DC-183F-4DDB-BB76-D411B3292154}" destId="{507B268E-CE0D-4EEE-8383-234349BF3AF8}" srcOrd="1" destOrd="0" presId="urn:microsoft.com/office/officeart/2005/8/layout/bList2"/>
    <dgm:cxn modelId="{434B4580-7123-4D9B-AF28-4C72C31AC2F5}" type="presOf" srcId="{A9FFACEB-E7A8-4490-8F90-72A3211D76F9}" destId="{741290A0-B3FB-4932-BE6D-B8BDE7291AD3}" srcOrd="0" destOrd="5" presId="urn:microsoft.com/office/officeart/2005/8/layout/bList2"/>
    <dgm:cxn modelId="{46EC0FBB-0870-4481-B78B-0F5DDA4F8B19}" srcId="{C0104545-2B50-4F02-B9AE-0C95EC686237}" destId="{661E4B92-77EB-4AD1-97A8-B06A98E172B0}" srcOrd="2" destOrd="0" parTransId="{E2362F5F-A2EB-4977-AE3E-7DD8275FDC82}" sibTransId="{71219768-574F-4434-A1B8-CDA19A69E028}"/>
    <dgm:cxn modelId="{5818A873-BAEE-4FC4-9EC4-0D3C67A76E9A}" type="presOf" srcId="{4FDBB92D-0673-471E-B159-567CE4F741D8}" destId="{FE75F03C-1BEB-44D5-BC05-69E3DDC5AF17}" srcOrd="0" destOrd="3" presId="urn:microsoft.com/office/officeart/2005/8/layout/bList2"/>
    <dgm:cxn modelId="{5AE2683B-B834-4AD0-9F05-0E37C45AF891}" type="presOf" srcId="{C57F6114-0561-48AB-90A7-B5B742C3032A}" destId="{70081AB4-0114-45D0-BEF7-CAEADE588127}" srcOrd="0" destOrd="0" presId="urn:microsoft.com/office/officeart/2005/8/layout/bList2"/>
    <dgm:cxn modelId="{0BFD4104-B07A-4568-9DBF-CC16470BAE42}" srcId="{6949F8DC-183F-4DDB-BB76-D411B3292154}" destId="{A5AFADF5-8EC7-41E5-BF51-AC12CA4CD6A1}" srcOrd="4" destOrd="0" parTransId="{A87DAD7F-D9B0-4A21-B169-53CAA082484E}" sibTransId="{17B7D6AB-EA9E-4D6B-8D2D-A6EDF05A71E5}"/>
    <dgm:cxn modelId="{B7D8045D-03B2-405E-9402-74DE22B9F138}" srcId="{6949F8DC-183F-4DDB-BB76-D411B3292154}" destId="{4FDBB92D-0673-471E-B159-567CE4F741D8}" srcOrd="3" destOrd="0" parTransId="{1051ED9F-A979-4667-99B0-F2AE82605CEC}" sibTransId="{3457DDC0-9352-40EF-AC44-B914F739A021}"/>
    <dgm:cxn modelId="{FD0A0376-C071-4138-B813-19DCB6682889}" srcId="{6949F8DC-183F-4DDB-BB76-D411B3292154}" destId="{A5D48BD4-6267-45B8-8139-8DCFA49C55C8}" srcOrd="2" destOrd="0" parTransId="{117CEC5E-87E6-4890-9D86-6FD1363AC130}" sibTransId="{6F0F206A-EBA6-41D0-8762-D7541CDEED20}"/>
    <dgm:cxn modelId="{431206B7-D91E-4A6E-B23E-74B8A1B99B11}" type="presOf" srcId="{09CF8A11-533C-4F17-8BB7-2B920F6FECB6}" destId="{FE75F03C-1BEB-44D5-BC05-69E3DDC5AF17}" srcOrd="0" destOrd="6" presId="urn:microsoft.com/office/officeart/2005/8/layout/bList2"/>
    <dgm:cxn modelId="{61A7C5C9-4E60-413A-BFF8-9D105FCB2796}" srcId="{C0104545-2B50-4F02-B9AE-0C95EC686237}" destId="{6949F8DC-183F-4DDB-BB76-D411B3292154}" srcOrd="1" destOrd="0" parTransId="{1C0D0569-5E46-4EFD-8C10-42578F0CF66E}" sibTransId="{9117B6AF-9DFD-41E7-A441-FE91DFA9A397}"/>
    <dgm:cxn modelId="{3D621A5A-034D-4148-A183-B9C5C5304DF0}" type="presOf" srcId="{06A97E57-0E82-4405-8A83-4C6A7C37A43B}" destId="{741290A0-B3FB-4932-BE6D-B8BDE7291AD3}" srcOrd="0" destOrd="1" presId="urn:microsoft.com/office/officeart/2005/8/layout/bList2"/>
    <dgm:cxn modelId="{2EFFCA8C-D939-40C0-ADD8-2009B90CC394}" type="presOf" srcId="{BB0E996D-EC85-4948-B4AA-22D6EC5F9EC2}" destId="{B4AABAC7-43F3-4902-828D-343D696CEEC2}" srcOrd="0" destOrd="0" presId="urn:microsoft.com/office/officeart/2005/8/layout/bList2"/>
    <dgm:cxn modelId="{8977CBF2-845F-4AF3-B9E0-C64E4DFD535B}" srcId="{661E4B92-77EB-4AD1-97A8-B06A98E172B0}" destId="{BB0E996D-EC85-4948-B4AA-22D6EC5F9EC2}" srcOrd="0" destOrd="0" parTransId="{1604861E-C1B1-4B95-B322-1D791007E65A}" sibTransId="{24BF2A3C-918C-431C-9343-110C2E4FA0B1}"/>
    <dgm:cxn modelId="{6FA55E24-9837-4FBA-ADC7-577DC7462913}" srcId="{2381BF9D-81FF-47AF-89E2-21D57F620022}" destId="{06A97E57-0E82-4405-8A83-4C6A7C37A43B}" srcOrd="1" destOrd="0" parTransId="{E15AEB4C-2AAB-4F93-9E56-2AB0F7AA1ED2}" sibTransId="{BADD7357-0486-4C06-960C-4EF6D001EDD8}"/>
    <dgm:cxn modelId="{25B7BAC2-F764-410D-B213-7CC23E2B50E2}" type="presOf" srcId="{A5084622-3080-49CB-96F2-D03F31E42C36}" destId="{741290A0-B3FB-4932-BE6D-B8BDE7291AD3}" srcOrd="0" destOrd="2" presId="urn:microsoft.com/office/officeart/2005/8/layout/bList2"/>
    <dgm:cxn modelId="{D8759541-5E84-47CC-971C-F78349447976}" srcId="{C0104545-2B50-4F02-B9AE-0C95EC686237}" destId="{2381BF9D-81FF-47AF-89E2-21D57F620022}" srcOrd="0" destOrd="0" parTransId="{FC27F2B7-653C-4DA1-AB23-AB13EBBEA337}" sibTransId="{C57F6114-0561-48AB-90A7-B5B742C3032A}"/>
    <dgm:cxn modelId="{998FA54D-1EED-45B4-91E8-8D54A67426C6}" type="presParOf" srcId="{0B301A0E-BD96-4E9E-ABC5-5BF8914A6A28}" destId="{6013F0B1-A00D-4241-8BD1-FAA70DCE1F58}" srcOrd="0" destOrd="0" presId="urn:microsoft.com/office/officeart/2005/8/layout/bList2"/>
    <dgm:cxn modelId="{3D8F01BA-3AB7-4EA5-AC46-8D7A57060DEA}" type="presParOf" srcId="{6013F0B1-A00D-4241-8BD1-FAA70DCE1F58}" destId="{741290A0-B3FB-4932-BE6D-B8BDE7291AD3}" srcOrd="0" destOrd="0" presId="urn:microsoft.com/office/officeart/2005/8/layout/bList2"/>
    <dgm:cxn modelId="{10402B0B-91F7-42B0-99B2-83763CF67932}" type="presParOf" srcId="{6013F0B1-A00D-4241-8BD1-FAA70DCE1F58}" destId="{1F8C5EEF-B881-4631-B3B6-4B68E11E3EF8}" srcOrd="1" destOrd="0" presId="urn:microsoft.com/office/officeart/2005/8/layout/bList2"/>
    <dgm:cxn modelId="{0F911D9D-B7D8-4725-898D-2325D7AB197D}" type="presParOf" srcId="{6013F0B1-A00D-4241-8BD1-FAA70DCE1F58}" destId="{56F4CB20-E845-440E-AF5E-3D8972FC6C29}" srcOrd="2" destOrd="0" presId="urn:microsoft.com/office/officeart/2005/8/layout/bList2"/>
    <dgm:cxn modelId="{2458CA18-E6A7-4388-95DE-6A45EBE6D5A7}" type="presParOf" srcId="{6013F0B1-A00D-4241-8BD1-FAA70DCE1F58}" destId="{0DFD0BCA-6246-48BA-B53A-F81CAB01B4BA}" srcOrd="3" destOrd="0" presId="urn:microsoft.com/office/officeart/2005/8/layout/bList2"/>
    <dgm:cxn modelId="{30E73C9E-3E84-4F7A-A0DA-6879B542A89E}" type="presParOf" srcId="{0B301A0E-BD96-4E9E-ABC5-5BF8914A6A28}" destId="{70081AB4-0114-45D0-BEF7-CAEADE588127}" srcOrd="1" destOrd="0" presId="urn:microsoft.com/office/officeart/2005/8/layout/bList2"/>
    <dgm:cxn modelId="{F0CE15B1-05F7-425D-B9FB-EF6A1B55D7EB}" type="presParOf" srcId="{0B301A0E-BD96-4E9E-ABC5-5BF8914A6A28}" destId="{ECD39831-C63F-4129-8AB6-E9AF28C536AC}" srcOrd="2" destOrd="0" presId="urn:microsoft.com/office/officeart/2005/8/layout/bList2"/>
    <dgm:cxn modelId="{AE7FA78E-1E89-4A99-AD32-2868FD3AEDA2}" type="presParOf" srcId="{ECD39831-C63F-4129-8AB6-E9AF28C536AC}" destId="{FE75F03C-1BEB-44D5-BC05-69E3DDC5AF17}" srcOrd="0" destOrd="0" presId="urn:microsoft.com/office/officeart/2005/8/layout/bList2"/>
    <dgm:cxn modelId="{340E285D-4A1B-46F0-A425-57EC2835C6CE}" type="presParOf" srcId="{ECD39831-C63F-4129-8AB6-E9AF28C536AC}" destId="{23D2ECCA-1EF2-4B6F-B0F8-8353E9240531}" srcOrd="1" destOrd="0" presId="urn:microsoft.com/office/officeart/2005/8/layout/bList2"/>
    <dgm:cxn modelId="{D0206807-A425-4CC6-B02D-FE1CBB23D7C9}" type="presParOf" srcId="{ECD39831-C63F-4129-8AB6-E9AF28C536AC}" destId="{507B268E-CE0D-4EEE-8383-234349BF3AF8}" srcOrd="2" destOrd="0" presId="urn:microsoft.com/office/officeart/2005/8/layout/bList2"/>
    <dgm:cxn modelId="{A096628E-1B99-46A0-9DE6-AC260FA252FB}" type="presParOf" srcId="{ECD39831-C63F-4129-8AB6-E9AF28C536AC}" destId="{424310D4-693B-4AB5-BC6E-3A78F393C184}" srcOrd="3" destOrd="0" presId="urn:microsoft.com/office/officeart/2005/8/layout/bList2"/>
    <dgm:cxn modelId="{8EC0CBF1-72EA-4A68-A736-1147A64A51B2}" type="presParOf" srcId="{0B301A0E-BD96-4E9E-ABC5-5BF8914A6A28}" destId="{A3224165-7A74-4E4C-BF97-025CC0CA422C}" srcOrd="3" destOrd="0" presId="urn:microsoft.com/office/officeart/2005/8/layout/bList2"/>
    <dgm:cxn modelId="{CF2CE5FA-1579-424F-9AD6-D14BEB5BD08D}" type="presParOf" srcId="{0B301A0E-BD96-4E9E-ABC5-5BF8914A6A28}" destId="{56370601-370F-4DCB-802D-16B8BC1293C4}" srcOrd="4" destOrd="0" presId="urn:microsoft.com/office/officeart/2005/8/layout/bList2"/>
    <dgm:cxn modelId="{E8E26DA6-E884-4B5D-8D74-D3635CB85C07}" type="presParOf" srcId="{56370601-370F-4DCB-802D-16B8BC1293C4}" destId="{B4AABAC7-43F3-4902-828D-343D696CEEC2}" srcOrd="0" destOrd="0" presId="urn:microsoft.com/office/officeart/2005/8/layout/bList2"/>
    <dgm:cxn modelId="{05CC2CB6-2FC3-47A9-8D2B-0ABBDD49B0E7}" type="presParOf" srcId="{56370601-370F-4DCB-802D-16B8BC1293C4}" destId="{4A56CDFF-FF9D-496B-B9AC-A39EF8DAED6F}" srcOrd="1" destOrd="0" presId="urn:microsoft.com/office/officeart/2005/8/layout/bList2"/>
    <dgm:cxn modelId="{A56BFCA2-6B2D-488C-A698-1A75DED647FD}" type="presParOf" srcId="{56370601-370F-4DCB-802D-16B8BC1293C4}" destId="{CD9F6B70-B3B1-46B2-9CD8-E3731F8173CB}" srcOrd="2" destOrd="0" presId="urn:microsoft.com/office/officeart/2005/8/layout/bList2"/>
    <dgm:cxn modelId="{4E0492B3-CCC3-463C-AB82-68090D4B83A7}" type="presParOf" srcId="{56370601-370F-4DCB-802D-16B8BC1293C4}" destId="{BDC8CA77-D49B-419E-932D-7EF63BCDA719}" srcOrd="3" destOrd="0" presId="urn:microsoft.com/office/officeart/2005/8/layout/bList2"/>
  </dgm:cxnLst>
  <dgm:bg/>
  <dgm:whole/>
</dgm:dataModel>
</file>

<file path=ppt/diagrams/data5.xml><?xml version="1.0" encoding="utf-8"?>
<dgm:dataModel xmlns:dgm="http://schemas.openxmlformats.org/drawingml/2006/diagram" xmlns:a="http://schemas.openxmlformats.org/drawingml/2006/main">
  <dgm:ptLst>
    <dgm:pt modelId="{A165978B-AFBB-498C-A751-7192261EA9BF}" type="doc">
      <dgm:prSet loTypeId="urn:microsoft.com/office/officeart/2005/8/layout/hierarchy4" loCatId="list" qsTypeId="urn:microsoft.com/office/officeart/2005/8/quickstyle/simple5" qsCatId="simple" csTypeId="urn:microsoft.com/office/officeart/2005/8/colors/colorful5" csCatId="colorful" phldr="1"/>
      <dgm:spPr/>
      <dgm:t>
        <a:bodyPr/>
        <a:lstStyle/>
        <a:p>
          <a:endParaRPr lang="en-GB"/>
        </a:p>
      </dgm:t>
    </dgm:pt>
    <dgm:pt modelId="{632C08F3-666C-48D4-B006-8CBAB8C1E0A4}">
      <dgm:prSet custT="1"/>
      <dgm:spPr/>
      <dgm:t>
        <a:bodyPr/>
        <a:lstStyle/>
        <a:p>
          <a:pPr rtl="0"/>
          <a:r>
            <a:rPr lang="en-GB" sz="1600" dirty="0" smtClean="0">
              <a:solidFill>
                <a:schemeClr val="tx1"/>
              </a:solidFill>
            </a:rPr>
            <a:t>Operating Systems,             Networking,         Distributed Systems</a:t>
          </a:r>
          <a:endParaRPr lang="en-GB" sz="1600" dirty="0">
            <a:solidFill>
              <a:schemeClr val="tx1"/>
            </a:solidFill>
          </a:endParaRPr>
        </a:p>
      </dgm:t>
    </dgm:pt>
    <dgm:pt modelId="{FBEA82DA-C4C7-46BE-AA09-04E34C31EAFF}" type="parTrans" cxnId="{D5ECC0F7-78DC-46EE-820E-73B421346D43}">
      <dgm:prSet/>
      <dgm:spPr/>
      <dgm:t>
        <a:bodyPr/>
        <a:lstStyle/>
        <a:p>
          <a:endParaRPr lang="en-GB"/>
        </a:p>
      </dgm:t>
    </dgm:pt>
    <dgm:pt modelId="{8378B5CA-D6A3-44A6-9AE0-39BA2E2F1CD2}" type="sibTrans" cxnId="{D5ECC0F7-78DC-46EE-820E-73B421346D43}">
      <dgm:prSet/>
      <dgm:spPr/>
      <dgm:t>
        <a:bodyPr/>
        <a:lstStyle/>
        <a:p>
          <a:endParaRPr lang="en-GB"/>
        </a:p>
      </dgm:t>
    </dgm:pt>
    <dgm:pt modelId="{F7CD1CEF-E1C9-47B0-9E9C-B54AC726F7CB}">
      <dgm:prSet custT="1"/>
      <dgm:spPr/>
      <dgm:t>
        <a:bodyPr/>
        <a:lstStyle/>
        <a:p>
          <a:pPr rtl="0"/>
          <a:r>
            <a:rPr lang="en-GB" sz="1600" dirty="0" smtClean="0">
              <a:solidFill>
                <a:schemeClr val="tx1"/>
              </a:solidFill>
            </a:rPr>
            <a:t>Machine Learning and Perception</a:t>
          </a:r>
          <a:endParaRPr lang="en-GB" sz="1600" dirty="0">
            <a:solidFill>
              <a:schemeClr val="tx1"/>
            </a:solidFill>
          </a:endParaRPr>
        </a:p>
      </dgm:t>
    </dgm:pt>
    <dgm:pt modelId="{FA4A0CC2-ECB0-43BC-A26B-508C803B6B43}" type="parTrans" cxnId="{B7FF6A49-79F7-4126-BC67-89301A9BEB27}">
      <dgm:prSet/>
      <dgm:spPr/>
      <dgm:t>
        <a:bodyPr/>
        <a:lstStyle/>
        <a:p>
          <a:endParaRPr lang="en-GB"/>
        </a:p>
      </dgm:t>
    </dgm:pt>
    <dgm:pt modelId="{1EE0A36A-C7D7-4BC8-A8AB-3E5A54CC8606}" type="sibTrans" cxnId="{B7FF6A49-79F7-4126-BC67-89301A9BEB27}">
      <dgm:prSet/>
      <dgm:spPr/>
      <dgm:t>
        <a:bodyPr/>
        <a:lstStyle/>
        <a:p>
          <a:endParaRPr lang="en-GB"/>
        </a:p>
      </dgm:t>
    </dgm:pt>
    <dgm:pt modelId="{D3D797A7-C485-4A37-A2EC-054A5736AC59}">
      <dgm:prSet/>
      <dgm:spPr/>
      <dgm:t>
        <a:bodyPr/>
        <a:lstStyle/>
        <a:p>
          <a:pPr rtl="0"/>
          <a:r>
            <a:rPr lang="en-GB" dirty="0" smtClean="0">
              <a:solidFill>
                <a:schemeClr val="tx1"/>
              </a:solidFill>
            </a:rPr>
            <a:t>Microsoft Research Cambridge</a:t>
          </a:r>
          <a:endParaRPr lang="en-GB" dirty="0">
            <a:solidFill>
              <a:schemeClr val="tx1"/>
            </a:solidFill>
          </a:endParaRPr>
        </a:p>
      </dgm:t>
    </dgm:pt>
    <dgm:pt modelId="{6D3693D1-8DD6-4BEE-A5CF-EF4FEA8574FF}" type="parTrans" cxnId="{5BB77C0B-E681-4804-A811-33C8BEBC4C5C}">
      <dgm:prSet/>
      <dgm:spPr/>
      <dgm:t>
        <a:bodyPr/>
        <a:lstStyle/>
        <a:p>
          <a:endParaRPr lang="en-GB"/>
        </a:p>
      </dgm:t>
    </dgm:pt>
    <dgm:pt modelId="{FCA10ED3-D0BB-4A4F-A34F-E97477AC330F}" type="sibTrans" cxnId="{5BB77C0B-E681-4804-A811-33C8BEBC4C5C}">
      <dgm:prSet/>
      <dgm:spPr/>
      <dgm:t>
        <a:bodyPr/>
        <a:lstStyle/>
        <a:p>
          <a:endParaRPr lang="en-GB"/>
        </a:p>
      </dgm:t>
    </dgm:pt>
    <dgm:pt modelId="{73494188-8E88-4CF3-8F00-B3AE7821A026}">
      <dgm:prSet custT="1"/>
      <dgm:spPr/>
      <dgm:t>
        <a:bodyPr/>
        <a:lstStyle/>
        <a:p>
          <a:pPr algn="ctr" rtl="0"/>
          <a:r>
            <a:rPr lang="en-GB" sz="1600" dirty="0" smtClean="0">
              <a:solidFill>
                <a:schemeClr val="tx1"/>
              </a:solidFill>
            </a:rPr>
            <a:t>Computational Science</a:t>
          </a:r>
          <a:endParaRPr lang="en-GB" sz="1600" dirty="0">
            <a:solidFill>
              <a:schemeClr val="tx1"/>
            </a:solidFill>
          </a:endParaRPr>
        </a:p>
      </dgm:t>
    </dgm:pt>
    <dgm:pt modelId="{15740C9C-88D8-4AB7-9FF3-122399C215C1}" type="parTrans" cxnId="{04C0B605-99E5-4DC9-95DE-1F4F8CE693F5}">
      <dgm:prSet/>
      <dgm:spPr/>
      <dgm:t>
        <a:bodyPr/>
        <a:lstStyle/>
        <a:p>
          <a:endParaRPr lang="en-GB"/>
        </a:p>
      </dgm:t>
    </dgm:pt>
    <dgm:pt modelId="{BF6E15C6-7A8C-43AC-B418-4016248B975E}" type="sibTrans" cxnId="{04C0B605-99E5-4DC9-95DE-1F4F8CE693F5}">
      <dgm:prSet/>
      <dgm:spPr/>
      <dgm:t>
        <a:bodyPr/>
        <a:lstStyle/>
        <a:p>
          <a:endParaRPr lang="en-GB"/>
        </a:p>
      </dgm:t>
    </dgm:pt>
    <dgm:pt modelId="{A19A8746-893B-4383-8CA0-6F3683163C03}">
      <dgm:prSet custT="1"/>
      <dgm:spPr/>
      <dgm:t>
        <a:bodyPr/>
        <a:lstStyle/>
        <a:p>
          <a:pPr rtl="0"/>
          <a:r>
            <a:rPr lang="en-GB" sz="1600" dirty="0" smtClean="0">
              <a:solidFill>
                <a:schemeClr val="tx1"/>
              </a:solidFill>
            </a:rPr>
            <a:t>Programming Principles and Tools</a:t>
          </a:r>
          <a:endParaRPr lang="en-GB" sz="1600" dirty="0">
            <a:solidFill>
              <a:schemeClr val="tx1"/>
            </a:solidFill>
          </a:endParaRPr>
        </a:p>
      </dgm:t>
    </dgm:pt>
    <dgm:pt modelId="{038F194C-D3E0-480D-B206-DA119A593F52}" type="parTrans" cxnId="{BEC9BFA2-DE08-409D-B183-B8AECB1B53AC}">
      <dgm:prSet/>
      <dgm:spPr/>
      <dgm:t>
        <a:bodyPr/>
        <a:lstStyle/>
        <a:p>
          <a:endParaRPr lang="en-GB"/>
        </a:p>
      </dgm:t>
    </dgm:pt>
    <dgm:pt modelId="{DCB913DF-EC7D-469B-91E3-578D2B6598EA}" type="sibTrans" cxnId="{BEC9BFA2-DE08-409D-B183-B8AECB1B53AC}">
      <dgm:prSet/>
      <dgm:spPr/>
      <dgm:t>
        <a:bodyPr/>
        <a:lstStyle/>
        <a:p>
          <a:endParaRPr lang="en-GB"/>
        </a:p>
      </dgm:t>
    </dgm:pt>
    <dgm:pt modelId="{F1E3F7D6-8AE9-484C-92C5-CCB9C9835EE3}">
      <dgm:prSet custT="1"/>
      <dgm:spPr/>
      <dgm:t>
        <a:bodyPr/>
        <a:lstStyle/>
        <a:p>
          <a:pPr rtl="0"/>
          <a:r>
            <a:rPr lang="en-GB" sz="1600" dirty="0" smtClean="0">
              <a:solidFill>
                <a:schemeClr val="tx1"/>
              </a:solidFill>
            </a:rPr>
            <a:t>Computer Mediated Living</a:t>
          </a:r>
          <a:endParaRPr lang="en-GB" sz="1600" dirty="0">
            <a:solidFill>
              <a:schemeClr val="tx1"/>
            </a:solidFill>
          </a:endParaRPr>
        </a:p>
      </dgm:t>
    </dgm:pt>
    <dgm:pt modelId="{D154FEC6-F69A-4B4B-8E22-CCD42D715633}" type="parTrans" cxnId="{1E440212-7651-425B-ADE5-1E86BB94EA9D}">
      <dgm:prSet/>
      <dgm:spPr/>
      <dgm:t>
        <a:bodyPr/>
        <a:lstStyle/>
        <a:p>
          <a:endParaRPr lang="en-GB"/>
        </a:p>
      </dgm:t>
    </dgm:pt>
    <dgm:pt modelId="{A61321A0-4BDB-4FA8-B2FA-5AA3B621CD77}" type="sibTrans" cxnId="{1E440212-7651-425B-ADE5-1E86BB94EA9D}">
      <dgm:prSet/>
      <dgm:spPr/>
      <dgm:t>
        <a:bodyPr/>
        <a:lstStyle/>
        <a:p>
          <a:endParaRPr lang="en-GB"/>
        </a:p>
      </dgm:t>
    </dgm:pt>
    <dgm:pt modelId="{110BE109-85EF-4BB4-A848-E0C2044A3008}" type="pres">
      <dgm:prSet presAssocID="{A165978B-AFBB-498C-A751-7192261EA9BF}" presName="Name0" presStyleCnt="0">
        <dgm:presLayoutVars>
          <dgm:chPref val="1"/>
          <dgm:dir/>
          <dgm:animOne val="branch"/>
          <dgm:animLvl val="lvl"/>
          <dgm:resizeHandles/>
        </dgm:presLayoutVars>
      </dgm:prSet>
      <dgm:spPr/>
      <dgm:t>
        <a:bodyPr/>
        <a:lstStyle/>
        <a:p>
          <a:endParaRPr lang="en-GB"/>
        </a:p>
      </dgm:t>
    </dgm:pt>
    <dgm:pt modelId="{55A87A52-CDDA-4EA5-8E2C-D66CC74F6D6B}" type="pres">
      <dgm:prSet presAssocID="{D3D797A7-C485-4A37-A2EC-054A5736AC59}" presName="vertOne" presStyleCnt="0"/>
      <dgm:spPr/>
      <dgm:t>
        <a:bodyPr/>
        <a:lstStyle/>
        <a:p>
          <a:endParaRPr lang="en-GB"/>
        </a:p>
      </dgm:t>
    </dgm:pt>
    <dgm:pt modelId="{7530D0E2-F096-4C6E-A196-7E855E59184E}" type="pres">
      <dgm:prSet presAssocID="{D3D797A7-C485-4A37-A2EC-054A5736AC59}" presName="txOne" presStyleLbl="node0" presStyleIdx="0" presStyleCnt="1">
        <dgm:presLayoutVars>
          <dgm:chPref val="3"/>
        </dgm:presLayoutVars>
      </dgm:prSet>
      <dgm:spPr/>
      <dgm:t>
        <a:bodyPr/>
        <a:lstStyle/>
        <a:p>
          <a:endParaRPr lang="en-GB"/>
        </a:p>
      </dgm:t>
    </dgm:pt>
    <dgm:pt modelId="{4DCECE3F-7ED7-4241-82DC-970DDDC84ACB}" type="pres">
      <dgm:prSet presAssocID="{D3D797A7-C485-4A37-A2EC-054A5736AC59}" presName="parTransOne" presStyleCnt="0"/>
      <dgm:spPr/>
      <dgm:t>
        <a:bodyPr/>
        <a:lstStyle/>
        <a:p>
          <a:endParaRPr lang="en-GB"/>
        </a:p>
      </dgm:t>
    </dgm:pt>
    <dgm:pt modelId="{CC5CC3AE-C0FD-4814-B482-9A58E76E6905}" type="pres">
      <dgm:prSet presAssocID="{D3D797A7-C485-4A37-A2EC-054A5736AC59}" presName="horzOne" presStyleCnt="0"/>
      <dgm:spPr/>
      <dgm:t>
        <a:bodyPr/>
        <a:lstStyle/>
        <a:p>
          <a:endParaRPr lang="en-GB"/>
        </a:p>
      </dgm:t>
    </dgm:pt>
    <dgm:pt modelId="{AC30A1EE-BBDC-4627-9F89-0D141EE81BA0}" type="pres">
      <dgm:prSet presAssocID="{A19A8746-893B-4383-8CA0-6F3683163C03}" presName="vertTwo" presStyleCnt="0"/>
      <dgm:spPr/>
      <dgm:t>
        <a:bodyPr/>
        <a:lstStyle/>
        <a:p>
          <a:endParaRPr lang="en-GB"/>
        </a:p>
      </dgm:t>
    </dgm:pt>
    <dgm:pt modelId="{6F9AEA9E-3CBC-42C0-B4EC-EA05EC705363}" type="pres">
      <dgm:prSet presAssocID="{A19A8746-893B-4383-8CA0-6F3683163C03}" presName="txTwo" presStyleLbl="node2" presStyleIdx="0" presStyleCnt="5">
        <dgm:presLayoutVars>
          <dgm:chPref val="3"/>
        </dgm:presLayoutVars>
      </dgm:prSet>
      <dgm:spPr/>
      <dgm:t>
        <a:bodyPr/>
        <a:lstStyle/>
        <a:p>
          <a:endParaRPr lang="en-GB"/>
        </a:p>
      </dgm:t>
    </dgm:pt>
    <dgm:pt modelId="{D5E2D907-BD9A-4DC1-8860-8F2F2CD2073A}" type="pres">
      <dgm:prSet presAssocID="{A19A8746-893B-4383-8CA0-6F3683163C03}" presName="horzTwo" presStyleCnt="0"/>
      <dgm:spPr/>
      <dgm:t>
        <a:bodyPr/>
        <a:lstStyle/>
        <a:p>
          <a:endParaRPr lang="en-GB"/>
        </a:p>
      </dgm:t>
    </dgm:pt>
    <dgm:pt modelId="{947E3EC1-71DC-4935-93EE-5F30D362634B}" type="pres">
      <dgm:prSet presAssocID="{DCB913DF-EC7D-469B-91E3-578D2B6598EA}" presName="sibSpaceTwo" presStyleCnt="0"/>
      <dgm:spPr/>
      <dgm:t>
        <a:bodyPr/>
        <a:lstStyle/>
        <a:p>
          <a:endParaRPr lang="en-GB"/>
        </a:p>
      </dgm:t>
    </dgm:pt>
    <dgm:pt modelId="{AF8CC157-41C2-41A1-81E7-5F856D3781B5}" type="pres">
      <dgm:prSet presAssocID="{632C08F3-666C-48D4-B006-8CBAB8C1E0A4}" presName="vertTwo" presStyleCnt="0"/>
      <dgm:spPr/>
      <dgm:t>
        <a:bodyPr/>
        <a:lstStyle/>
        <a:p>
          <a:endParaRPr lang="en-GB"/>
        </a:p>
      </dgm:t>
    </dgm:pt>
    <dgm:pt modelId="{704E987B-06F0-4E89-BDD5-CEBA274E642D}" type="pres">
      <dgm:prSet presAssocID="{632C08F3-666C-48D4-B006-8CBAB8C1E0A4}" presName="txTwo" presStyleLbl="node2" presStyleIdx="1" presStyleCnt="5">
        <dgm:presLayoutVars>
          <dgm:chPref val="3"/>
        </dgm:presLayoutVars>
      </dgm:prSet>
      <dgm:spPr/>
      <dgm:t>
        <a:bodyPr/>
        <a:lstStyle/>
        <a:p>
          <a:endParaRPr lang="en-GB"/>
        </a:p>
      </dgm:t>
    </dgm:pt>
    <dgm:pt modelId="{4C8E8655-1985-4A90-B697-0DE232B72CCD}" type="pres">
      <dgm:prSet presAssocID="{632C08F3-666C-48D4-B006-8CBAB8C1E0A4}" presName="horzTwo" presStyleCnt="0"/>
      <dgm:spPr/>
      <dgm:t>
        <a:bodyPr/>
        <a:lstStyle/>
        <a:p>
          <a:endParaRPr lang="en-GB"/>
        </a:p>
      </dgm:t>
    </dgm:pt>
    <dgm:pt modelId="{89F5913B-5088-4306-9397-3FCBDDB47CCC}" type="pres">
      <dgm:prSet presAssocID="{8378B5CA-D6A3-44A6-9AE0-39BA2E2F1CD2}" presName="sibSpaceTwo" presStyleCnt="0"/>
      <dgm:spPr/>
      <dgm:t>
        <a:bodyPr/>
        <a:lstStyle/>
        <a:p>
          <a:endParaRPr lang="en-GB"/>
        </a:p>
      </dgm:t>
    </dgm:pt>
    <dgm:pt modelId="{D222FE36-B10D-4477-917A-D8420603A40D}" type="pres">
      <dgm:prSet presAssocID="{F1E3F7D6-8AE9-484C-92C5-CCB9C9835EE3}" presName="vertTwo" presStyleCnt="0"/>
      <dgm:spPr/>
      <dgm:t>
        <a:bodyPr/>
        <a:lstStyle/>
        <a:p>
          <a:endParaRPr lang="en-GB"/>
        </a:p>
      </dgm:t>
    </dgm:pt>
    <dgm:pt modelId="{84C2692B-F494-4E74-888C-9D6FAE5C3B67}" type="pres">
      <dgm:prSet presAssocID="{F1E3F7D6-8AE9-484C-92C5-CCB9C9835EE3}" presName="txTwo" presStyleLbl="node2" presStyleIdx="2" presStyleCnt="5">
        <dgm:presLayoutVars>
          <dgm:chPref val="3"/>
        </dgm:presLayoutVars>
      </dgm:prSet>
      <dgm:spPr/>
      <dgm:t>
        <a:bodyPr/>
        <a:lstStyle/>
        <a:p>
          <a:endParaRPr lang="en-GB"/>
        </a:p>
      </dgm:t>
    </dgm:pt>
    <dgm:pt modelId="{B6841881-D8B6-422F-8020-959A61545E79}" type="pres">
      <dgm:prSet presAssocID="{F1E3F7D6-8AE9-484C-92C5-CCB9C9835EE3}" presName="horzTwo" presStyleCnt="0"/>
      <dgm:spPr/>
      <dgm:t>
        <a:bodyPr/>
        <a:lstStyle/>
        <a:p>
          <a:endParaRPr lang="en-GB"/>
        </a:p>
      </dgm:t>
    </dgm:pt>
    <dgm:pt modelId="{BFA17046-F6CB-441D-81C7-7BCD3BA1F27B}" type="pres">
      <dgm:prSet presAssocID="{A61321A0-4BDB-4FA8-B2FA-5AA3B621CD77}" presName="sibSpaceTwo" presStyleCnt="0"/>
      <dgm:spPr/>
      <dgm:t>
        <a:bodyPr/>
        <a:lstStyle/>
        <a:p>
          <a:endParaRPr lang="en-GB"/>
        </a:p>
      </dgm:t>
    </dgm:pt>
    <dgm:pt modelId="{EA9DE2A3-FBA3-4413-8C4E-EDDBC1134094}" type="pres">
      <dgm:prSet presAssocID="{F7CD1CEF-E1C9-47B0-9E9C-B54AC726F7CB}" presName="vertTwo" presStyleCnt="0"/>
      <dgm:spPr/>
      <dgm:t>
        <a:bodyPr/>
        <a:lstStyle/>
        <a:p>
          <a:endParaRPr lang="en-GB"/>
        </a:p>
      </dgm:t>
    </dgm:pt>
    <dgm:pt modelId="{CD301083-58EE-4791-88E6-DD454EF16889}" type="pres">
      <dgm:prSet presAssocID="{F7CD1CEF-E1C9-47B0-9E9C-B54AC726F7CB}" presName="txTwo" presStyleLbl="node2" presStyleIdx="3" presStyleCnt="5">
        <dgm:presLayoutVars>
          <dgm:chPref val="3"/>
        </dgm:presLayoutVars>
      </dgm:prSet>
      <dgm:spPr/>
      <dgm:t>
        <a:bodyPr/>
        <a:lstStyle/>
        <a:p>
          <a:endParaRPr lang="en-GB"/>
        </a:p>
      </dgm:t>
    </dgm:pt>
    <dgm:pt modelId="{7158D006-F1B5-4488-B544-5BB9DABC73F9}" type="pres">
      <dgm:prSet presAssocID="{F7CD1CEF-E1C9-47B0-9E9C-B54AC726F7CB}" presName="horzTwo" presStyleCnt="0"/>
      <dgm:spPr/>
      <dgm:t>
        <a:bodyPr/>
        <a:lstStyle/>
        <a:p>
          <a:endParaRPr lang="en-GB"/>
        </a:p>
      </dgm:t>
    </dgm:pt>
    <dgm:pt modelId="{D01E8813-7C48-4C91-93E9-067639E8B96D}" type="pres">
      <dgm:prSet presAssocID="{1EE0A36A-C7D7-4BC8-A8AB-3E5A54CC8606}" presName="sibSpaceTwo" presStyleCnt="0"/>
      <dgm:spPr/>
      <dgm:t>
        <a:bodyPr/>
        <a:lstStyle/>
        <a:p>
          <a:endParaRPr lang="en-GB"/>
        </a:p>
      </dgm:t>
    </dgm:pt>
    <dgm:pt modelId="{3DB2C4B9-8372-49EE-B8C5-B2267B8E5445}" type="pres">
      <dgm:prSet presAssocID="{73494188-8E88-4CF3-8F00-B3AE7821A026}" presName="vertTwo" presStyleCnt="0"/>
      <dgm:spPr/>
      <dgm:t>
        <a:bodyPr/>
        <a:lstStyle/>
        <a:p>
          <a:endParaRPr lang="en-GB"/>
        </a:p>
      </dgm:t>
    </dgm:pt>
    <dgm:pt modelId="{DC1C0FDC-5DF0-4563-810B-619AB47AB3A5}" type="pres">
      <dgm:prSet presAssocID="{73494188-8E88-4CF3-8F00-B3AE7821A026}" presName="txTwo" presStyleLbl="node2" presStyleIdx="4" presStyleCnt="5">
        <dgm:presLayoutVars>
          <dgm:chPref val="3"/>
        </dgm:presLayoutVars>
      </dgm:prSet>
      <dgm:spPr/>
      <dgm:t>
        <a:bodyPr/>
        <a:lstStyle/>
        <a:p>
          <a:endParaRPr lang="en-GB"/>
        </a:p>
      </dgm:t>
    </dgm:pt>
    <dgm:pt modelId="{9196C81E-1A9E-4F22-BE17-7525833A369F}" type="pres">
      <dgm:prSet presAssocID="{73494188-8E88-4CF3-8F00-B3AE7821A026}" presName="horzTwo" presStyleCnt="0"/>
      <dgm:spPr/>
      <dgm:t>
        <a:bodyPr/>
        <a:lstStyle/>
        <a:p>
          <a:endParaRPr lang="en-GB"/>
        </a:p>
      </dgm:t>
    </dgm:pt>
  </dgm:ptLst>
  <dgm:cxnLst>
    <dgm:cxn modelId="{B7FF6A49-79F7-4126-BC67-89301A9BEB27}" srcId="{D3D797A7-C485-4A37-A2EC-054A5736AC59}" destId="{F7CD1CEF-E1C9-47B0-9E9C-B54AC726F7CB}" srcOrd="3" destOrd="0" parTransId="{FA4A0CC2-ECB0-43BC-A26B-508C803B6B43}" sibTransId="{1EE0A36A-C7D7-4BC8-A8AB-3E5A54CC8606}"/>
    <dgm:cxn modelId="{3A8523E4-D324-4D12-B163-10291FCC447D}" type="presOf" srcId="{A165978B-AFBB-498C-A751-7192261EA9BF}" destId="{110BE109-85EF-4BB4-A848-E0C2044A3008}" srcOrd="0" destOrd="0" presId="urn:microsoft.com/office/officeart/2005/8/layout/hierarchy4"/>
    <dgm:cxn modelId="{825B56B8-D5B4-4D55-9A49-3899B0CF20C0}" type="presOf" srcId="{F7CD1CEF-E1C9-47B0-9E9C-B54AC726F7CB}" destId="{CD301083-58EE-4791-88E6-DD454EF16889}" srcOrd="0" destOrd="0" presId="urn:microsoft.com/office/officeart/2005/8/layout/hierarchy4"/>
    <dgm:cxn modelId="{134A045F-7040-45F6-B705-12BE91C1A37C}" type="presOf" srcId="{A19A8746-893B-4383-8CA0-6F3683163C03}" destId="{6F9AEA9E-3CBC-42C0-B4EC-EA05EC705363}" srcOrd="0" destOrd="0" presId="urn:microsoft.com/office/officeart/2005/8/layout/hierarchy4"/>
    <dgm:cxn modelId="{868D6FF4-1868-475F-9787-581773E66994}" type="presOf" srcId="{F1E3F7D6-8AE9-484C-92C5-CCB9C9835EE3}" destId="{84C2692B-F494-4E74-888C-9D6FAE5C3B67}" srcOrd="0" destOrd="0" presId="urn:microsoft.com/office/officeart/2005/8/layout/hierarchy4"/>
    <dgm:cxn modelId="{37858AC5-B134-4959-9773-3C4718215A04}" type="presOf" srcId="{D3D797A7-C485-4A37-A2EC-054A5736AC59}" destId="{7530D0E2-F096-4C6E-A196-7E855E59184E}" srcOrd="0" destOrd="0" presId="urn:microsoft.com/office/officeart/2005/8/layout/hierarchy4"/>
    <dgm:cxn modelId="{5BB77C0B-E681-4804-A811-33C8BEBC4C5C}" srcId="{A165978B-AFBB-498C-A751-7192261EA9BF}" destId="{D3D797A7-C485-4A37-A2EC-054A5736AC59}" srcOrd="0" destOrd="0" parTransId="{6D3693D1-8DD6-4BEE-A5CF-EF4FEA8574FF}" sibTransId="{FCA10ED3-D0BB-4A4F-A34F-E97477AC330F}"/>
    <dgm:cxn modelId="{04C0B605-99E5-4DC9-95DE-1F4F8CE693F5}" srcId="{D3D797A7-C485-4A37-A2EC-054A5736AC59}" destId="{73494188-8E88-4CF3-8F00-B3AE7821A026}" srcOrd="4" destOrd="0" parTransId="{15740C9C-88D8-4AB7-9FF3-122399C215C1}" sibTransId="{BF6E15C6-7A8C-43AC-B418-4016248B975E}"/>
    <dgm:cxn modelId="{1E440212-7651-425B-ADE5-1E86BB94EA9D}" srcId="{D3D797A7-C485-4A37-A2EC-054A5736AC59}" destId="{F1E3F7D6-8AE9-484C-92C5-CCB9C9835EE3}" srcOrd="2" destOrd="0" parTransId="{D154FEC6-F69A-4B4B-8E22-CCD42D715633}" sibTransId="{A61321A0-4BDB-4FA8-B2FA-5AA3B621CD77}"/>
    <dgm:cxn modelId="{D5ECC0F7-78DC-46EE-820E-73B421346D43}" srcId="{D3D797A7-C485-4A37-A2EC-054A5736AC59}" destId="{632C08F3-666C-48D4-B006-8CBAB8C1E0A4}" srcOrd="1" destOrd="0" parTransId="{FBEA82DA-C4C7-46BE-AA09-04E34C31EAFF}" sibTransId="{8378B5CA-D6A3-44A6-9AE0-39BA2E2F1CD2}"/>
    <dgm:cxn modelId="{91320527-8907-41CB-B48F-D2A31DC2DED8}" type="presOf" srcId="{632C08F3-666C-48D4-B006-8CBAB8C1E0A4}" destId="{704E987B-06F0-4E89-BDD5-CEBA274E642D}" srcOrd="0" destOrd="0" presId="urn:microsoft.com/office/officeart/2005/8/layout/hierarchy4"/>
    <dgm:cxn modelId="{255E5AFC-40CA-4096-B8F6-49AC1BEC64C1}" type="presOf" srcId="{73494188-8E88-4CF3-8F00-B3AE7821A026}" destId="{DC1C0FDC-5DF0-4563-810B-619AB47AB3A5}" srcOrd="0" destOrd="0" presId="urn:microsoft.com/office/officeart/2005/8/layout/hierarchy4"/>
    <dgm:cxn modelId="{BEC9BFA2-DE08-409D-B183-B8AECB1B53AC}" srcId="{D3D797A7-C485-4A37-A2EC-054A5736AC59}" destId="{A19A8746-893B-4383-8CA0-6F3683163C03}" srcOrd="0" destOrd="0" parTransId="{038F194C-D3E0-480D-B206-DA119A593F52}" sibTransId="{DCB913DF-EC7D-469B-91E3-578D2B6598EA}"/>
    <dgm:cxn modelId="{48E67C89-7EF4-4BA6-A067-FAFEF5022BD3}" type="presParOf" srcId="{110BE109-85EF-4BB4-A848-E0C2044A3008}" destId="{55A87A52-CDDA-4EA5-8E2C-D66CC74F6D6B}" srcOrd="0" destOrd="0" presId="urn:microsoft.com/office/officeart/2005/8/layout/hierarchy4"/>
    <dgm:cxn modelId="{29EC8990-8663-433A-BBB7-5C95BA832731}" type="presParOf" srcId="{55A87A52-CDDA-4EA5-8E2C-D66CC74F6D6B}" destId="{7530D0E2-F096-4C6E-A196-7E855E59184E}" srcOrd="0" destOrd="0" presId="urn:microsoft.com/office/officeart/2005/8/layout/hierarchy4"/>
    <dgm:cxn modelId="{33029C74-F026-45EC-9BE8-C630F8CB38D8}" type="presParOf" srcId="{55A87A52-CDDA-4EA5-8E2C-D66CC74F6D6B}" destId="{4DCECE3F-7ED7-4241-82DC-970DDDC84ACB}" srcOrd="1" destOrd="0" presId="urn:microsoft.com/office/officeart/2005/8/layout/hierarchy4"/>
    <dgm:cxn modelId="{45CA4342-BE1E-439E-AEC2-D04954901917}" type="presParOf" srcId="{55A87A52-CDDA-4EA5-8E2C-D66CC74F6D6B}" destId="{CC5CC3AE-C0FD-4814-B482-9A58E76E6905}" srcOrd="2" destOrd="0" presId="urn:microsoft.com/office/officeart/2005/8/layout/hierarchy4"/>
    <dgm:cxn modelId="{5AAF6D55-2AA9-460D-960F-7B1CF714AAE5}" type="presParOf" srcId="{CC5CC3AE-C0FD-4814-B482-9A58E76E6905}" destId="{AC30A1EE-BBDC-4627-9F89-0D141EE81BA0}" srcOrd="0" destOrd="0" presId="urn:microsoft.com/office/officeart/2005/8/layout/hierarchy4"/>
    <dgm:cxn modelId="{83077BE1-6070-463C-B165-F49B5BA3B633}" type="presParOf" srcId="{AC30A1EE-BBDC-4627-9F89-0D141EE81BA0}" destId="{6F9AEA9E-3CBC-42C0-B4EC-EA05EC705363}" srcOrd="0" destOrd="0" presId="urn:microsoft.com/office/officeart/2005/8/layout/hierarchy4"/>
    <dgm:cxn modelId="{39A15284-D230-46D1-8110-375BAE029F23}" type="presParOf" srcId="{AC30A1EE-BBDC-4627-9F89-0D141EE81BA0}" destId="{D5E2D907-BD9A-4DC1-8860-8F2F2CD2073A}" srcOrd="1" destOrd="0" presId="urn:microsoft.com/office/officeart/2005/8/layout/hierarchy4"/>
    <dgm:cxn modelId="{8C2046FB-8EDB-4096-BDB9-14A12C109ACD}" type="presParOf" srcId="{CC5CC3AE-C0FD-4814-B482-9A58E76E6905}" destId="{947E3EC1-71DC-4935-93EE-5F30D362634B}" srcOrd="1" destOrd="0" presId="urn:microsoft.com/office/officeart/2005/8/layout/hierarchy4"/>
    <dgm:cxn modelId="{A1B54E5F-B847-415B-A682-42B1F6E679E2}" type="presParOf" srcId="{CC5CC3AE-C0FD-4814-B482-9A58E76E6905}" destId="{AF8CC157-41C2-41A1-81E7-5F856D3781B5}" srcOrd="2" destOrd="0" presId="urn:microsoft.com/office/officeart/2005/8/layout/hierarchy4"/>
    <dgm:cxn modelId="{21C2300F-9723-4D02-8FE1-E12CB8C4A0B7}" type="presParOf" srcId="{AF8CC157-41C2-41A1-81E7-5F856D3781B5}" destId="{704E987B-06F0-4E89-BDD5-CEBA274E642D}" srcOrd="0" destOrd="0" presId="urn:microsoft.com/office/officeart/2005/8/layout/hierarchy4"/>
    <dgm:cxn modelId="{12213B4E-1B9A-4964-88DA-938D0E7D2121}" type="presParOf" srcId="{AF8CC157-41C2-41A1-81E7-5F856D3781B5}" destId="{4C8E8655-1985-4A90-B697-0DE232B72CCD}" srcOrd="1" destOrd="0" presId="urn:microsoft.com/office/officeart/2005/8/layout/hierarchy4"/>
    <dgm:cxn modelId="{8F24FEBC-5BAB-4A93-8CB4-53D3A50997EE}" type="presParOf" srcId="{CC5CC3AE-C0FD-4814-B482-9A58E76E6905}" destId="{89F5913B-5088-4306-9397-3FCBDDB47CCC}" srcOrd="3" destOrd="0" presId="urn:microsoft.com/office/officeart/2005/8/layout/hierarchy4"/>
    <dgm:cxn modelId="{D74714B1-61DD-4BEF-ABA6-CABBCBB01DA2}" type="presParOf" srcId="{CC5CC3AE-C0FD-4814-B482-9A58E76E6905}" destId="{D222FE36-B10D-4477-917A-D8420603A40D}" srcOrd="4" destOrd="0" presId="urn:microsoft.com/office/officeart/2005/8/layout/hierarchy4"/>
    <dgm:cxn modelId="{20F6D031-9E14-4356-A27E-5E6F1D6E56CC}" type="presParOf" srcId="{D222FE36-B10D-4477-917A-D8420603A40D}" destId="{84C2692B-F494-4E74-888C-9D6FAE5C3B67}" srcOrd="0" destOrd="0" presId="urn:microsoft.com/office/officeart/2005/8/layout/hierarchy4"/>
    <dgm:cxn modelId="{A93DD373-5585-43C8-AC56-A016D6E20D1C}" type="presParOf" srcId="{D222FE36-B10D-4477-917A-D8420603A40D}" destId="{B6841881-D8B6-422F-8020-959A61545E79}" srcOrd="1" destOrd="0" presId="urn:microsoft.com/office/officeart/2005/8/layout/hierarchy4"/>
    <dgm:cxn modelId="{871E3510-2789-4CCE-A4EE-76052967DEFE}" type="presParOf" srcId="{CC5CC3AE-C0FD-4814-B482-9A58E76E6905}" destId="{BFA17046-F6CB-441D-81C7-7BCD3BA1F27B}" srcOrd="5" destOrd="0" presId="urn:microsoft.com/office/officeart/2005/8/layout/hierarchy4"/>
    <dgm:cxn modelId="{A5A492C8-98E7-4488-929F-8DD91C2C2967}" type="presParOf" srcId="{CC5CC3AE-C0FD-4814-B482-9A58E76E6905}" destId="{EA9DE2A3-FBA3-4413-8C4E-EDDBC1134094}" srcOrd="6" destOrd="0" presId="urn:microsoft.com/office/officeart/2005/8/layout/hierarchy4"/>
    <dgm:cxn modelId="{27D1D26F-1490-4A33-BAB8-011354D983B3}" type="presParOf" srcId="{EA9DE2A3-FBA3-4413-8C4E-EDDBC1134094}" destId="{CD301083-58EE-4791-88E6-DD454EF16889}" srcOrd="0" destOrd="0" presId="urn:microsoft.com/office/officeart/2005/8/layout/hierarchy4"/>
    <dgm:cxn modelId="{156F54D7-302F-4BD3-B598-2CF83D52C4BE}" type="presParOf" srcId="{EA9DE2A3-FBA3-4413-8C4E-EDDBC1134094}" destId="{7158D006-F1B5-4488-B544-5BB9DABC73F9}" srcOrd="1" destOrd="0" presId="urn:microsoft.com/office/officeart/2005/8/layout/hierarchy4"/>
    <dgm:cxn modelId="{8C142176-FDA6-4B25-990A-5A8B8A0C99A3}" type="presParOf" srcId="{CC5CC3AE-C0FD-4814-B482-9A58E76E6905}" destId="{D01E8813-7C48-4C91-93E9-067639E8B96D}" srcOrd="7" destOrd="0" presId="urn:microsoft.com/office/officeart/2005/8/layout/hierarchy4"/>
    <dgm:cxn modelId="{97BB1BB2-0590-40CD-A8C1-ADE3160C854A}" type="presParOf" srcId="{CC5CC3AE-C0FD-4814-B482-9A58E76E6905}" destId="{3DB2C4B9-8372-49EE-B8C5-B2267B8E5445}" srcOrd="8" destOrd="0" presId="urn:microsoft.com/office/officeart/2005/8/layout/hierarchy4"/>
    <dgm:cxn modelId="{D1202EC9-6C9A-4104-84D7-158D70DBB2F1}" type="presParOf" srcId="{3DB2C4B9-8372-49EE-B8C5-B2267B8E5445}" destId="{DC1C0FDC-5DF0-4563-810B-619AB47AB3A5}" srcOrd="0" destOrd="0" presId="urn:microsoft.com/office/officeart/2005/8/layout/hierarchy4"/>
    <dgm:cxn modelId="{16166D92-8E36-4969-ADE8-CF2C62A19E98}" type="presParOf" srcId="{3DB2C4B9-8372-49EE-B8C5-B2267B8E5445}" destId="{9196C81E-1A9E-4F22-BE17-7525833A369F}" srcOrd="1" destOrd="0" presId="urn:microsoft.com/office/officeart/2005/8/layout/hierarchy4"/>
  </dgm:cxnLst>
  <dgm:bg/>
  <dgm:whole/>
</dgm:dataModel>
</file>

<file path=ppt/diagrams/data6.xml><?xml version="1.0" encoding="utf-8"?>
<dgm:dataModel xmlns:dgm="http://schemas.openxmlformats.org/drawingml/2006/diagram" xmlns:a="http://schemas.openxmlformats.org/drawingml/2006/main">
  <dgm:ptLst>
    <dgm:pt modelId="{A165978B-AFBB-498C-A751-7192261EA9BF}" type="doc">
      <dgm:prSet loTypeId="urn:microsoft.com/office/officeart/2005/8/layout/hierarchy4" loCatId="list" qsTypeId="urn:microsoft.com/office/officeart/2005/8/quickstyle/simple5" qsCatId="simple" csTypeId="urn:microsoft.com/office/officeart/2005/8/colors/colorful5" csCatId="colorful" phldr="1"/>
      <dgm:spPr/>
      <dgm:t>
        <a:bodyPr/>
        <a:lstStyle/>
        <a:p>
          <a:endParaRPr lang="en-GB"/>
        </a:p>
      </dgm:t>
    </dgm:pt>
    <dgm:pt modelId="{632C08F3-666C-48D4-B006-8CBAB8C1E0A4}">
      <dgm:prSet custT="1"/>
      <dgm:spPr/>
      <dgm:t>
        <a:bodyPr/>
        <a:lstStyle/>
        <a:p>
          <a:pPr rtl="0"/>
          <a:r>
            <a:rPr lang="en-GB" sz="1600" dirty="0" smtClean="0">
              <a:solidFill>
                <a:schemeClr val="tx1"/>
              </a:solidFill>
            </a:rPr>
            <a:t>Operating Systems,             Networking,         Distributed Systems</a:t>
          </a:r>
          <a:endParaRPr lang="en-GB" sz="1600" dirty="0">
            <a:solidFill>
              <a:schemeClr val="tx1"/>
            </a:solidFill>
          </a:endParaRPr>
        </a:p>
      </dgm:t>
    </dgm:pt>
    <dgm:pt modelId="{FBEA82DA-C4C7-46BE-AA09-04E34C31EAFF}" type="parTrans" cxnId="{D5ECC0F7-78DC-46EE-820E-73B421346D43}">
      <dgm:prSet/>
      <dgm:spPr/>
      <dgm:t>
        <a:bodyPr/>
        <a:lstStyle/>
        <a:p>
          <a:endParaRPr lang="en-GB"/>
        </a:p>
      </dgm:t>
    </dgm:pt>
    <dgm:pt modelId="{8378B5CA-D6A3-44A6-9AE0-39BA2E2F1CD2}" type="sibTrans" cxnId="{D5ECC0F7-78DC-46EE-820E-73B421346D43}">
      <dgm:prSet/>
      <dgm:spPr/>
      <dgm:t>
        <a:bodyPr/>
        <a:lstStyle/>
        <a:p>
          <a:endParaRPr lang="en-GB"/>
        </a:p>
      </dgm:t>
    </dgm:pt>
    <dgm:pt modelId="{F7CD1CEF-E1C9-47B0-9E9C-B54AC726F7CB}">
      <dgm:prSet custT="1"/>
      <dgm:spPr/>
      <dgm:t>
        <a:bodyPr/>
        <a:lstStyle/>
        <a:p>
          <a:pPr rtl="0"/>
          <a:r>
            <a:rPr lang="en-GB" sz="1600" dirty="0" smtClean="0">
              <a:solidFill>
                <a:schemeClr val="tx1"/>
              </a:solidFill>
            </a:rPr>
            <a:t>Machine Learning and Perception</a:t>
          </a:r>
          <a:endParaRPr lang="en-GB" sz="1600" dirty="0">
            <a:solidFill>
              <a:schemeClr val="tx1"/>
            </a:solidFill>
          </a:endParaRPr>
        </a:p>
      </dgm:t>
    </dgm:pt>
    <dgm:pt modelId="{FA4A0CC2-ECB0-43BC-A26B-508C803B6B43}" type="parTrans" cxnId="{B7FF6A49-79F7-4126-BC67-89301A9BEB27}">
      <dgm:prSet/>
      <dgm:spPr/>
      <dgm:t>
        <a:bodyPr/>
        <a:lstStyle/>
        <a:p>
          <a:endParaRPr lang="en-GB"/>
        </a:p>
      </dgm:t>
    </dgm:pt>
    <dgm:pt modelId="{1EE0A36A-C7D7-4BC8-A8AB-3E5A54CC8606}" type="sibTrans" cxnId="{B7FF6A49-79F7-4126-BC67-89301A9BEB27}">
      <dgm:prSet/>
      <dgm:spPr/>
      <dgm:t>
        <a:bodyPr/>
        <a:lstStyle/>
        <a:p>
          <a:endParaRPr lang="en-GB"/>
        </a:p>
      </dgm:t>
    </dgm:pt>
    <dgm:pt modelId="{D3D797A7-C485-4A37-A2EC-054A5736AC59}">
      <dgm:prSet/>
      <dgm:spPr/>
      <dgm:t>
        <a:bodyPr/>
        <a:lstStyle/>
        <a:p>
          <a:pPr rtl="0"/>
          <a:r>
            <a:rPr lang="en-GB" dirty="0" smtClean="0">
              <a:solidFill>
                <a:schemeClr val="tx1"/>
              </a:solidFill>
            </a:rPr>
            <a:t>Microsoft Research Cambridge</a:t>
          </a:r>
          <a:endParaRPr lang="en-GB" dirty="0">
            <a:solidFill>
              <a:schemeClr val="tx1"/>
            </a:solidFill>
          </a:endParaRPr>
        </a:p>
      </dgm:t>
    </dgm:pt>
    <dgm:pt modelId="{6D3693D1-8DD6-4BEE-A5CF-EF4FEA8574FF}" type="parTrans" cxnId="{5BB77C0B-E681-4804-A811-33C8BEBC4C5C}">
      <dgm:prSet/>
      <dgm:spPr/>
      <dgm:t>
        <a:bodyPr/>
        <a:lstStyle/>
        <a:p>
          <a:endParaRPr lang="en-GB"/>
        </a:p>
      </dgm:t>
    </dgm:pt>
    <dgm:pt modelId="{FCA10ED3-D0BB-4A4F-A34F-E97477AC330F}" type="sibTrans" cxnId="{5BB77C0B-E681-4804-A811-33C8BEBC4C5C}">
      <dgm:prSet/>
      <dgm:spPr/>
      <dgm:t>
        <a:bodyPr/>
        <a:lstStyle/>
        <a:p>
          <a:endParaRPr lang="en-GB"/>
        </a:p>
      </dgm:t>
    </dgm:pt>
    <dgm:pt modelId="{73494188-8E88-4CF3-8F00-B3AE7821A026}">
      <dgm:prSet custT="1"/>
      <dgm:spPr/>
      <dgm:t>
        <a:bodyPr/>
        <a:lstStyle/>
        <a:p>
          <a:pPr algn="ctr" rtl="0"/>
          <a:r>
            <a:rPr lang="en-GB" sz="1600" dirty="0" smtClean="0">
              <a:solidFill>
                <a:schemeClr val="tx1"/>
              </a:solidFill>
            </a:rPr>
            <a:t>Computational Science</a:t>
          </a:r>
          <a:endParaRPr lang="en-GB" sz="1600" dirty="0">
            <a:solidFill>
              <a:schemeClr val="tx1"/>
            </a:solidFill>
          </a:endParaRPr>
        </a:p>
      </dgm:t>
    </dgm:pt>
    <dgm:pt modelId="{15740C9C-88D8-4AB7-9FF3-122399C215C1}" type="parTrans" cxnId="{04C0B605-99E5-4DC9-95DE-1F4F8CE693F5}">
      <dgm:prSet/>
      <dgm:spPr/>
      <dgm:t>
        <a:bodyPr/>
        <a:lstStyle/>
        <a:p>
          <a:endParaRPr lang="en-GB"/>
        </a:p>
      </dgm:t>
    </dgm:pt>
    <dgm:pt modelId="{BF6E15C6-7A8C-43AC-B418-4016248B975E}" type="sibTrans" cxnId="{04C0B605-99E5-4DC9-95DE-1F4F8CE693F5}">
      <dgm:prSet/>
      <dgm:spPr/>
      <dgm:t>
        <a:bodyPr/>
        <a:lstStyle/>
        <a:p>
          <a:endParaRPr lang="en-GB"/>
        </a:p>
      </dgm:t>
    </dgm:pt>
    <dgm:pt modelId="{A19A8746-893B-4383-8CA0-6F3683163C03}">
      <dgm:prSet custT="1"/>
      <dgm:spPr>
        <a:gradFill rotWithShape="0">
          <a:gsLst>
            <a:gs pos="0">
              <a:schemeClr val="accent1">
                <a:lumMod val="75000"/>
              </a:schemeClr>
            </a:gs>
            <a:gs pos="80000">
              <a:schemeClr val="accent1">
                <a:lumMod val="60000"/>
                <a:lumOff val="40000"/>
              </a:schemeClr>
            </a:gs>
            <a:gs pos="100000">
              <a:schemeClr val="accent1">
                <a:lumMod val="40000"/>
                <a:lumOff val="60000"/>
              </a:schemeClr>
            </a:gs>
          </a:gsLst>
        </a:gradFill>
      </dgm:spPr>
      <dgm:t>
        <a:bodyPr/>
        <a:lstStyle/>
        <a:p>
          <a:pPr rtl="0"/>
          <a:r>
            <a:rPr lang="en-GB" sz="1600" dirty="0" smtClean="0">
              <a:solidFill>
                <a:schemeClr val="tx1"/>
              </a:solidFill>
            </a:rPr>
            <a:t>Programming Principles and Tools</a:t>
          </a:r>
          <a:endParaRPr lang="en-GB" sz="1600" dirty="0">
            <a:solidFill>
              <a:schemeClr val="tx1"/>
            </a:solidFill>
          </a:endParaRPr>
        </a:p>
      </dgm:t>
    </dgm:pt>
    <dgm:pt modelId="{038F194C-D3E0-480D-B206-DA119A593F52}" type="parTrans" cxnId="{BEC9BFA2-DE08-409D-B183-B8AECB1B53AC}">
      <dgm:prSet/>
      <dgm:spPr/>
      <dgm:t>
        <a:bodyPr/>
        <a:lstStyle/>
        <a:p>
          <a:endParaRPr lang="en-GB"/>
        </a:p>
      </dgm:t>
    </dgm:pt>
    <dgm:pt modelId="{DCB913DF-EC7D-469B-91E3-578D2B6598EA}" type="sibTrans" cxnId="{BEC9BFA2-DE08-409D-B183-B8AECB1B53AC}">
      <dgm:prSet/>
      <dgm:spPr/>
      <dgm:t>
        <a:bodyPr/>
        <a:lstStyle/>
        <a:p>
          <a:endParaRPr lang="en-GB"/>
        </a:p>
      </dgm:t>
    </dgm:pt>
    <dgm:pt modelId="{F1E3F7D6-8AE9-484C-92C5-CCB9C9835EE3}">
      <dgm:prSet custT="1"/>
      <dgm:spPr/>
      <dgm:t>
        <a:bodyPr/>
        <a:lstStyle/>
        <a:p>
          <a:pPr rtl="0"/>
          <a:r>
            <a:rPr lang="en-GB" sz="1600" dirty="0" smtClean="0">
              <a:solidFill>
                <a:schemeClr val="tx1"/>
              </a:solidFill>
            </a:rPr>
            <a:t>Computer Mediated Living</a:t>
          </a:r>
          <a:endParaRPr lang="en-GB" sz="1600" dirty="0">
            <a:solidFill>
              <a:schemeClr val="tx1"/>
            </a:solidFill>
          </a:endParaRPr>
        </a:p>
      </dgm:t>
    </dgm:pt>
    <dgm:pt modelId="{D154FEC6-F69A-4B4B-8E22-CCD42D715633}" type="parTrans" cxnId="{1E440212-7651-425B-ADE5-1E86BB94EA9D}">
      <dgm:prSet/>
      <dgm:spPr/>
      <dgm:t>
        <a:bodyPr/>
        <a:lstStyle/>
        <a:p>
          <a:endParaRPr lang="en-GB"/>
        </a:p>
      </dgm:t>
    </dgm:pt>
    <dgm:pt modelId="{A61321A0-4BDB-4FA8-B2FA-5AA3B621CD77}" type="sibTrans" cxnId="{1E440212-7651-425B-ADE5-1E86BB94EA9D}">
      <dgm:prSet/>
      <dgm:spPr/>
      <dgm:t>
        <a:bodyPr/>
        <a:lstStyle/>
        <a:p>
          <a:endParaRPr lang="en-GB"/>
        </a:p>
      </dgm:t>
    </dgm:pt>
    <dgm:pt modelId="{110BE109-85EF-4BB4-A848-E0C2044A3008}" type="pres">
      <dgm:prSet presAssocID="{A165978B-AFBB-498C-A751-7192261EA9BF}" presName="Name0" presStyleCnt="0">
        <dgm:presLayoutVars>
          <dgm:chPref val="1"/>
          <dgm:dir/>
          <dgm:animOne val="branch"/>
          <dgm:animLvl val="lvl"/>
          <dgm:resizeHandles/>
        </dgm:presLayoutVars>
      </dgm:prSet>
      <dgm:spPr/>
      <dgm:t>
        <a:bodyPr/>
        <a:lstStyle/>
        <a:p>
          <a:endParaRPr lang="en-GB"/>
        </a:p>
      </dgm:t>
    </dgm:pt>
    <dgm:pt modelId="{55A87A52-CDDA-4EA5-8E2C-D66CC74F6D6B}" type="pres">
      <dgm:prSet presAssocID="{D3D797A7-C485-4A37-A2EC-054A5736AC59}" presName="vertOne" presStyleCnt="0"/>
      <dgm:spPr/>
      <dgm:t>
        <a:bodyPr/>
        <a:lstStyle/>
        <a:p>
          <a:endParaRPr lang="en-GB"/>
        </a:p>
      </dgm:t>
    </dgm:pt>
    <dgm:pt modelId="{7530D0E2-F096-4C6E-A196-7E855E59184E}" type="pres">
      <dgm:prSet presAssocID="{D3D797A7-C485-4A37-A2EC-054A5736AC59}" presName="txOne" presStyleLbl="node0" presStyleIdx="0" presStyleCnt="1" custLinFactNeighborY="-4760">
        <dgm:presLayoutVars>
          <dgm:chPref val="3"/>
        </dgm:presLayoutVars>
      </dgm:prSet>
      <dgm:spPr/>
      <dgm:t>
        <a:bodyPr/>
        <a:lstStyle/>
        <a:p>
          <a:endParaRPr lang="en-GB"/>
        </a:p>
      </dgm:t>
    </dgm:pt>
    <dgm:pt modelId="{4DCECE3F-7ED7-4241-82DC-970DDDC84ACB}" type="pres">
      <dgm:prSet presAssocID="{D3D797A7-C485-4A37-A2EC-054A5736AC59}" presName="parTransOne" presStyleCnt="0"/>
      <dgm:spPr/>
      <dgm:t>
        <a:bodyPr/>
        <a:lstStyle/>
        <a:p>
          <a:endParaRPr lang="en-GB"/>
        </a:p>
      </dgm:t>
    </dgm:pt>
    <dgm:pt modelId="{CC5CC3AE-C0FD-4814-B482-9A58E76E6905}" type="pres">
      <dgm:prSet presAssocID="{D3D797A7-C485-4A37-A2EC-054A5736AC59}" presName="horzOne" presStyleCnt="0"/>
      <dgm:spPr/>
      <dgm:t>
        <a:bodyPr/>
        <a:lstStyle/>
        <a:p>
          <a:endParaRPr lang="en-GB"/>
        </a:p>
      </dgm:t>
    </dgm:pt>
    <dgm:pt modelId="{AC30A1EE-BBDC-4627-9F89-0D141EE81BA0}" type="pres">
      <dgm:prSet presAssocID="{A19A8746-893B-4383-8CA0-6F3683163C03}" presName="vertTwo" presStyleCnt="0"/>
      <dgm:spPr/>
      <dgm:t>
        <a:bodyPr/>
        <a:lstStyle/>
        <a:p>
          <a:endParaRPr lang="en-GB"/>
        </a:p>
      </dgm:t>
    </dgm:pt>
    <dgm:pt modelId="{6F9AEA9E-3CBC-42C0-B4EC-EA05EC705363}" type="pres">
      <dgm:prSet presAssocID="{A19A8746-893B-4383-8CA0-6F3683163C03}" presName="txTwo" presStyleLbl="node2" presStyleIdx="0" presStyleCnt="5">
        <dgm:presLayoutVars>
          <dgm:chPref val="3"/>
        </dgm:presLayoutVars>
      </dgm:prSet>
      <dgm:spPr/>
      <dgm:t>
        <a:bodyPr/>
        <a:lstStyle/>
        <a:p>
          <a:endParaRPr lang="en-GB"/>
        </a:p>
      </dgm:t>
    </dgm:pt>
    <dgm:pt modelId="{D5E2D907-BD9A-4DC1-8860-8F2F2CD2073A}" type="pres">
      <dgm:prSet presAssocID="{A19A8746-893B-4383-8CA0-6F3683163C03}" presName="horzTwo" presStyleCnt="0"/>
      <dgm:spPr/>
      <dgm:t>
        <a:bodyPr/>
        <a:lstStyle/>
        <a:p>
          <a:endParaRPr lang="en-GB"/>
        </a:p>
      </dgm:t>
    </dgm:pt>
    <dgm:pt modelId="{947E3EC1-71DC-4935-93EE-5F30D362634B}" type="pres">
      <dgm:prSet presAssocID="{DCB913DF-EC7D-469B-91E3-578D2B6598EA}" presName="sibSpaceTwo" presStyleCnt="0"/>
      <dgm:spPr/>
      <dgm:t>
        <a:bodyPr/>
        <a:lstStyle/>
        <a:p>
          <a:endParaRPr lang="en-GB"/>
        </a:p>
      </dgm:t>
    </dgm:pt>
    <dgm:pt modelId="{AF8CC157-41C2-41A1-81E7-5F856D3781B5}" type="pres">
      <dgm:prSet presAssocID="{632C08F3-666C-48D4-B006-8CBAB8C1E0A4}" presName="vertTwo" presStyleCnt="0"/>
      <dgm:spPr/>
      <dgm:t>
        <a:bodyPr/>
        <a:lstStyle/>
        <a:p>
          <a:endParaRPr lang="en-GB"/>
        </a:p>
      </dgm:t>
    </dgm:pt>
    <dgm:pt modelId="{704E987B-06F0-4E89-BDD5-CEBA274E642D}" type="pres">
      <dgm:prSet presAssocID="{632C08F3-666C-48D4-B006-8CBAB8C1E0A4}" presName="txTwo" presStyleLbl="node2" presStyleIdx="1" presStyleCnt="5">
        <dgm:presLayoutVars>
          <dgm:chPref val="3"/>
        </dgm:presLayoutVars>
      </dgm:prSet>
      <dgm:spPr/>
      <dgm:t>
        <a:bodyPr/>
        <a:lstStyle/>
        <a:p>
          <a:endParaRPr lang="en-GB"/>
        </a:p>
      </dgm:t>
    </dgm:pt>
    <dgm:pt modelId="{4C8E8655-1985-4A90-B697-0DE232B72CCD}" type="pres">
      <dgm:prSet presAssocID="{632C08F3-666C-48D4-B006-8CBAB8C1E0A4}" presName="horzTwo" presStyleCnt="0"/>
      <dgm:spPr/>
      <dgm:t>
        <a:bodyPr/>
        <a:lstStyle/>
        <a:p>
          <a:endParaRPr lang="en-GB"/>
        </a:p>
      </dgm:t>
    </dgm:pt>
    <dgm:pt modelId="{89F5913B-5088-4306-9397-3FCBDDB47CCC}" type="pres">
      <dgm:prSet presAssocID="{8378B5CA-D6A3-44A6-9AE0-39BA2E2F1CD2}" presName="sibSpaceTwo" presStyleCnt="0"/>
      <dgm:spPr/>
      <dgm:t>
        <a:bodyPr/>
        <a:lstStyle/>
        <a:p>
          <a:endParaRPr lang="en-GB"/>
        </a:p>
      </dgm:t>
    </dgm:pt>
    <dgm:pt modelId="{D222FE36-B10D-4477-917A-D8420603A40D}" type="pres">
      <dgm:prSet presAssocID="{F1E3F7D6-8AE9-484C-92C5-CCB9C9835EE3}" presName="vertTwo" presStyleCnt="0"/>
      <dgm:spPr/>
      <dgm:t>
        <a:bodyPr/>
        <a:lstStyle/>
        <a:p>
          <a:endParaRPr lang="en-GB"/>
        </a:p>
      </dgm:t>
    </dgm:pt>
    <dgm:pt modelId="{84C2692B-F494-4E74-888C-9D6FAE5C3B67}" type="pres">
      <dgm:prSet presAssocID="{F1E3F7D6-8AE9-484C-92C5-CCB9C9835EE3}" presName="txTwo" presStyleLbl="node2" presStyleIdx="2" presStyleCnt="5">
        <dgm:presLayoutVars>
          <dgm:chPref val="3"/>
        </dgm:presLayoutVars>
      </dgm:prSet>
      <dgm:spPr/>
      <dgm:t>
        <a:bodyPr/>
        <a:lstStyle/>
        <a:p>
          <a:endParaRPr lang="en-GB"/>
        </a:p>
      </dgm:t>
    </dgm:pt>
    <dgm:pt modelId="{B6841881-D8B6-422F-8020-959A61545E79}" type="pres">
      <dgm:prSet presAssocID="{F1E3F7D6-8AE9-484C-92C5-CCB9C9835EE3}" presName="horzTwo" presStyleCnt="0"/>
      <dgm:spPr/>
      <dgm:t>
        <a:bodyPr/>
        <a:lstStyle/>
        <a:p>
          <a:endParaRPr lang="en-GB"/>
        </a:p>
      </dgm:t>
    </dgm:pt>
    <dgm:pt modelId="{BFA17046-F6CB-441D-81C7-7BCD3BA1F27B}" type="pres">
      <dgm:prSet presAssocID="{A61321A0-4BDB-4FA8-B2FA-5AA3B621CD77}" presName="sibSpaceTwo" presStyleCnt="0"/>
      <dgm:spPr/>
      <dgm:t>
        <a:bodyPr/>
        <a:lstStyle/>
        <a:p>
          <a:endParaRPr lang="en-GB"/>
        </a:p>
      </dgm:t>
    </dgm:pt>
    <dgm:pt modelId="{EA9DE2A3-FBA3-4413-8C4E-EDDBC1134094}" type="pres">
      <dgm:prSet presAssocID="{F7CD1CEF-E1C9-47B0-9E9C-B54AC726F7CB}" presName="vertTwo" presStyleCnt="0"/>
      <dgm:spPr/>
      <dgm:t>
        <a:bodyPr/>
        <a:lstStyle/>
        <a:p>
          <a:endParaRPr lang="en-GB"/>
        </a:p>
      </dgm:t>
    </dgm:pt>
    <dgm:pt modelId="{CD301083-58EE-4791-88E6-DD454EF16889}" type="pres">
      <dgm:prSet presAssocID="{F7CD1CEF-E1C9-47B0-9E9C-B54AC726F7CB}" presName="txTwo" presStyleLbl="node2" presStyleIdx="3" presStyleCnt="5">
        <dgm:presLayoutVars>
          <dgm:chPref val="3"/>
        </dgm:presLayoutVars>
      </dgm:prSet>
      <dgm:spPr/>
      <dgm:t>
        <a:bodyPr/>
        <a:lstStyle/>
        <a:p>
          <a:endParaRPr lang="en-GB"/>
        </a:p>
      </dgm:t>
    </dgm:pt>
    <dgm:pt modelId="{7158D006-F1B5-4488-B544-5BB9DABC73F9}" type="pres">
      <dgm:prSet presAssocID="{F7CD1CEF-E1C9-47B0-9E9C-B54AC726F7CB}" presName="horzTwo" presStyleCnt="0"/>
      <dgm:spPr/>
      <dgm:t>
        <a:bodyPr/>
        <a:lstStyle/>
        <a:p>
          <a:endParaRPr lang="en-GB"/>
        </a:p>
      </dgm:t>
    </dgm:pt>
    <dgm:pt modelId="{D01E8813-7C48-4C91-93E9-067639E8B96D}" type="pres">
      <dgm:prSet presAssocID="{1EE0A36A-C7D7-4BC8-A8AB-3E5A54CC8606}" presName="sibSpaceTwo" presStyleCnt="0"/>
      <dgm:spPr/>
      <dgm:t>
        <a:bodyPr/>
        <a:lstStyle/>
        <a:p>
          <a:endParaRPr lang="en-GB"/>
        </a:p>
      </dgm:t>
    </dgm:pt>
    <dgm:pt modelId="{3DB2C4B9-8372-49EE-B8C5-B2267B8E5445}" type="pres">
      <dgm:prSet presAssocID="{73494188-8E88-4CF3-8F00-B3AE7821A026}" presName="vertTwo" presStyleCnt="0"/>
      <dgm:spPr/>
      <dgm:t>
        <a:bodyPr/>
        <a:lstStyle/>
        <a:p>
          <a:endParaRPr lang="en-GB"/>
        </a:p>
      </dgm:t>
    </dgm:pt>
    <dgm:pt modelId="{DC1C0FDC-5DF0-4563-810B-619AB47AB3A5}" type="pres">
      <dgm:prSet presAssocID="{73494188-8E88-4CF3-8F00-B3AE7821A026}" presName="txTwo" presStyleLbl="node2" presStyleIdx="4" presStyleCnt="5">
        <dgm:presLayoutVars>
          <dgm:chPref val="3"/>
        </dgm:presLayoutVars>
      </dgm:prSet>
      <dgm:spPr/>
      <dgm:t>
        <a:bodyPr/>
        <a:lstStyle/>
        <a:p>
          <a:endParaRPr lang="en-GB"/>
        </a:p>
      </dgm:t>
    </dgm:pt>
    <dgm:pt modelId="{9196C81E-1A9E-4F22-BE17-7525833A369F}" type="pres">
      <dgm:prSet presAssocID="{73494188-8E88-4CF3-8F00-B3AE7821A026}" presName="horzTwo" presStyleCnt="0"/>
      <dgm:spPr/>
      <dgm:t>
        <a:bodyPr/>
        <a:lstStyle/>
        <a:p>
          <a:endParaRPr lang="en-GB"/>
        </a:p>
      </dgm:t>
    </dgm:pt>
  </dgm:ptLst>
  <dgm:cxnLst>
    <dgm:cxn modelId="{B7FF6A49-79F7-4126-BC67-89301A9BEB27}" srcId="{D3D797A7-C485-4A37-A2EC-054A5736AC59}" destId="{F7CD1CEF-E1C9-47B0-9E9C-B54AC726F7CB}" srcOrd="3" destOrd="0" parTransId="{FA4A0CC2-ECB0-43BC-A26B-508C803B6B43}" sibTransId="{1EE0A36A-C7D7-4BC8-A8AB-3E5A54CC8606}"/>
    <dgm:cxn modelId="{717E3A1A-7963-4137-93BB-BFA5B4A75064}" type="presOf" srcId="{D3D797A7-C485-4A37-A2EC-054A5736AC59}" destId="{7530D0E2-F096-4C6E-A196-7E855E59184E}" srcOrd="0" destOrd="0" presId="urn:microsoft.com/office/officeart/2005/8/layout/hierarchy4"/>
    <dgm:cxn modelId="{5BB77C0B-E681-4804-A811-33C8BEBC4C5C}" srcId="{A165978B-AFBB-498C-A751-7192261EA9BF}" destId="{D3D797A7-C485-4A37-A2EC-054A5736AC59}" srcOrd="0" destOrd="0" parTransId="{6D3693D1-8DD6-4BEE-A5CF-EF4FEA8574FF}" sibTransId="{FCA10ED3-D0BB-4A4F-A34F-E97477AC330F}"/>
    <dgm:cxn modelId="{04C0B605-99E5-4DC9-95DE-1F4F8CE693F5}" srcId="{D3D797A7-C485-4A37-A2EC-054A5736AC59}" destId="{73494188-8E88-4CF3-8F00-B3AE7821A026}" srcOrd="4" destOrd="0" parTransId="{15740C9C-88D8-4AB7-9FF3-122399C215C1}" sibTransId="{BF6E15C6-7A8C-43AC-B418-4016248B975E}"/>
    <dgm:cxn modelId="{242BE239-3536-4581-8932-D45212B73C90}" type="presOf" srcId="{F7CD1CEF-E1C9-47B0-9E9C-B54AC726F7CB}" destId="{CD301083-58EE-4791-88E6-DD454EF16889}" srcOrd="0" destOrd="0" presId="urn:microsoft.com/office/officeart/2005/8/layout/hierarchy4"/>
    <dgm:cxn modelId="{AD0E98EB-4B2F-476F-AD51-6C27B687E0CB}" type="presOf" srcId="{A165978B-AFBB-498C-A751-7192261EA9BF}" destId="{110BE109-85EF-4BB4-A848-E0C2044A3008}" srcOrd="0" destOrd="0" presId="urn:microsoft.com/office/officeart/2005/8/layout/hierarchy4"/>
    <dgm:cxn modelId="{1E440212-7651-425B-ADE5-1E86BB94EA9D}" srcId="{D3D797A7-C485-4A37-A2EC-054A5736AC59}" destId="{F1E3F7D6-8AE9-484C-92C5-CCB9C9835EE3}" srcOrd="2" destOrd="0" parTransId="{D154FEC6-F69A-4B4B-8E22-CCD42D715633}" sibTransId="{A61321A0-4BDB-4FA8-B2FA-5AA3B621CD77}"/>
    <dgm:cxn modelId="{D5ECC0F7-78DC-46EE-820E-73B421346D43}" srcId="{D3D797A7-C485-4A37-A2EC-054A5736AC59}" destId="{632C08F3-666C-48D4-B006-8CBAB8C1E0A4}" srcOrd="1" destOrd="0" parTransId="{FBEA82DA-C4C7-46BE-AA09-04E34C31EAFF}" sibTransId="{8378B5CA-D6A3-44A6-9AE0-39BA2E2F1CD2}"/>
    <dgm:cxn modelId="{5431DBF9-6B08-445A-B4B5-8A544152563B}" type="presOf" srcId="{F1E3F7D6-8AE9-484C-92C5-CCB9C9835EE3}" destId="{84C2692B-F494-4E74-888C-9D6FAE5C3B67}" srcOrd="0" destOrd="0" presId="urn:microsoft.com/office/officeart/2005/8/layout/hierarchy4"/>
    <dgm:cxn modelId="{5101C4A3-AC8E-4C29-A243-3E125F95639F}" type="presOf" srcId="{73494188-8E88-4CF3-8F00-B3AE7821A026}" destId="{DC1C0FDC-5DF0-4563-810B-619AB47AB3A5}" srcOrd="0" destOrd="0" presId="urn:microsoft.com/office/officeart/2005/8/layout/hierarchy4"/>
    <dgm:cxn modelId="{F78FBB7E-EE46-4FC0-87C5-2FC790156690}" type="presOf" srcId="{A19A8746-893B-4383-8CA0-6F3683163C03}" destId="{6F9AEA9E-3CBC-42C0-B4EC-EA05EC705363}" srcOrd="0" destOrd="0" presId="urn:microsoft.com/office/officeart/2005/8/layout/hierarchy4"/>
    <dgm:cxn modelId="{0EEA827B-4AF6-4D75-8C79-983697A06F41}" type="presOf" srcId="{632C08F3-666C-48D4-B006-8CBAB8C1E0A4}" destId="{704E987B-06F0-4E89-BDD5-CEBA274E642D}" srcOrd="0" destOrd="0" presId="urn:microsoft.com/office/officeart/2005/8/layout/hierarchy4"/>
    <dgm:cxn modelId="{BEC9BFA2-DE08-409D-B183-B8AECB1B53AC}" srcId="{D3D797A7-C485-4A37-A2EC-054A5736AC59}" destId="{A19A8746-893B-4383-8CA0-6F3683163C03}" srcOrd="0" destOrd="0" parTransId="{038F194C-D3E0-480D-B206-DA119A593F52}" sibTransId="{DCB913DF-EC7D-469B-91E3-578D2B6598EA}"/>
    <dgm:cxn modelId="{30FF3A0E-1C7B-47D1-A8D0-61D294936874}" type="presParOf" srcId="{110BE109-85EF-4BB4-A848-E0C2044A3008}" destId="{55A87A52-CDDA-4EA5-8E2C-D66CC74F6D6B}" srcOrd="0" destOrd="0" presId="urn:microsoft.com/office/officeart/2005/8/layout/hierarchy4"/>
    <dgm:cxn modelId="{763FCA15-779A-4756-BFCE-77762B93BE34}" type="presParOf" srcId="{55A87A52-CDDA-4EA5-8E2C-D66CC74F6D6B}" destId="{7530D0E2-F096-4C6E-A196-7E855E59184E}" srcOrd="0" destOrd="0" presId="urn:microsoft.com/office/officeart/2005/8/layout/hierarchy4"/>
    <dgm:cxn modelId="{02481FD9-5520-4F75-80FE-1607892314DA}" type="presParOf" srcId="{55A87A52-CDDA-4EA5-8E2C-D66CC74F6D6B}" destId="{4DCECE3F-7ED7-4241-82DC-970DDDC84ACB}" srcOrd="1" destOrd="0" presId="urn:microsoft.com/office/officeart/2005/8/layout/hierarchy4"/>
    <dgm:cxn modelId="{DCD1563F-C5A2-43E0-98BE-AE379213B4AF}" type="presParOf" srcId="{55A87A52-CDDA-4EA5-8E2C-D66CC74F6D6B}" destId="{CC5CC3AE-C0FD-4814-B482-9A58E76E6905}" srcOrd="2" destOrd="0" presId="urn:microsoft.com/office/officeart/2005/8/layout/hierarchy4"/>
    <dgm:cxn modelId="{3415519A-8A34-42FA-9127-F5A4E8A0E022}" type="presParOf" srcId="{CC5CC3AE-C0FD-4814-B482-9A58E76E6905}" destId="{AC30A1EE-BBDC-4627-9F89-0D141EE81BA0}" srcOrd="0" destOrd="0" presId="urn:microsoft.com/office/officeart/2005/8/layout/hierarchy4"/>
    <dgm:cxn modelId="{9E859E49-7D66-4D86-BB00-218F14AEFDD6}" type="presParOf" srcId="{AC30A1EE-BBDC-4627-9F89-0D141EE81BA0}" destId="{6F9AEA9E-3CBC-42C0-B4EC-EA05EC705363}" srcOrd="0" destOrd="0" presId="urn:microsoft.com/office/officeart/2005/8/layout/hierarchy4"/>
    <dgm:cxn modelId="{187E126D-4B8F-4B69-B247-71D87C0828F4}" type="presParOf" srcId="{AC30A1EE-BBDC-4627-9F89-0D141EE81BA0}" destId="{D5E2D907-BD9A-4DC1-8860-8F2F2CD2073A}" srcOrd="1" destOrd="0" presId="urn:microsoft.com/office/officeart/2005/8/layout/hierarchy4"/>
    <dgm:cxn modelId="{A8E31FAB-2839-48A9-8971-AAF360F32CAB}" type="presParOf" srcId="{CC5CC3AE-C0FD-4814-B482-9A58E76E6905}" destId="{947E3EC1-71DC-4935-93EE-5F30D362634B}" srcOrd="1" destOrd="0" presId="urn:microsoft.com/office/officeart/2005/8/layout/hierarchy4"/>
    <dgm:cxn modelId="{AAEBFA83-4FA0-4D6B-AAF3-50CDCDFC7F9B}" type="presParOf" srcId="{CC5CC3AE-C0FD-4814-B482-9A58E76E6905}" destId="{AF8CC157-41C2-41A1-81E7-5F856D3781B5}" srcOrd="2" destOrd="0" presId="urn:microsoft.com/office/officeart/2005/8/layout/hierarchy4"/>
    <dgm:cxn modelId="{48386590-6972-49AF-AB3A-4B84B379D176}" type="presParOf" srcId="{AF8CC157-41C2-41A1-81E7-5F856D3781B5}" destId="{704E987B-06F0-4E89-BDD5-CEBA274E642D}" srcOrd="0" destOrd="0" presId="urn:microsoft.com/office/officeart/2005/8/layout/hierarchy4"/>
    <dgm:cxn modelId="{8CF4FB59-2D38-4ECC-996D-68375E9BF61C}" type="presParOf" srcId="{AF8CC157-41C2-41A1-81E7-5F856D3781B5}" destId="{4C8E8655-1985-4A90-B697-0DE232B72CCD}" srcOrd="1" destOrd="0" presId="urn:microsoft.com/office/officeart/2005/8/layout/hierarchy4"/>
    <dgm:cxn modelId="{4A0C1CCD-B8CC-40FE-B199-8B28F9B7D751}" type="presParOf" srcId="{CC5CC3AE-C0FD-4814-B482-9A58E76E6905}" destId="{89F5913B-5088-4306-9397-3FCBDDB47CCC}" srcOrd="3" destOrd="0" presId="urn:microsoft.com/office/officeart/2005/8/layout/hierarchy4"/>
    <dgm:cxn modelId="{5BBCE98E-6061-453F-A0DE-EED91A093E79}" type="presParOf" srcId="{CC5CC3AE-C0FD-4814-B482-9A58E76E6905}" destId="{D222FE36-B10D-4477-917A-D8420603A40D}" srcOrd="4" destOrd="0" presId="urn:microsoft.com/office/officeart/2005/8/layout/hierarchy4"/>
    <dgm:cxn modelId="{ED2575E1-59F8-4793-BADD-B6E6080C03D0}" type="presParOf" srcId="{D222FE36-B10D-4477-917A-D8420603A40D}" destId="{84C2692B-F494-4E74-888C-9D6FAE5C3B67}" srcOrd="0" destOrd="0" presId="urn:microsoft.com/office/officeart/2005/8/layout/hierarchy4"/>
    <dgm:cxn modelId="{FA7F03EA-E802-4F85-902C-52FEF3C87D43}" type="presParOf" srcId="{D222FE36-B10D-4477-917A-D8420603A40D}" destId="{B6841881-D8B6-422F-8020-959A61545E79}" srcOrd="1" destOrd="0" presId="urn:microsoft.com/office/officeart/2005/8/layout/hierarchy4"/>
    <dgm:cxn modelId="{4AB1E0E9-AAB4-4FC0-A283-795A700F9CE3}" type="presParOf" srcId="{CC5CC3AE-C0FD-4814-B482-9A58E76E6905}" destId="{BFA17046-F6CB-441D-81C7-7BCD3BA1F27B}" srcOrd="5" destOrd="0" presId="urn:microsoft.com/office/officeart/2005/8/layout/hierarchy4"/>
    <dgm:cxn modelId="{7BFF2434-C3C5-4C8D-83E3-FC296F642E8D}" type="presParOf" srcId="{CC5CC3AE-C0FD-4814-B482-9A58E76E6905}" destId="{EA9DE2A3-FBA3-4413-8C4E-EDDBC1134094}" srcOrd="6" destOrd="0" presId="urn:microsoft.com/office/officeart/2005/8/layout/hierarchy4"/>
    <dgm:cxn modelId="{DC936964-038A-41B5-8DAC-1FA05A67EB83}" type="presParOf" srcId="{EA9DE2A3-FBA3-4413-8C4E-EDDBC1134094}" destId="{CD301083-58EE-4791-88E6-DD454EF16889}" srcOrd="0" destOrd="0" presId="urn:microsoft.com/office/officeart/2005/8/layout/hierarchy4"/>
    <dgm:cxn modelId="{BEFC6D2C-C436-4DE9-A8A5-DC640CA41E64}" type="presParOf" srcId="{EA9DE2A3-FBA3-4413-8C4E-EDDBC1134094}" destId="{7158D006-F1B5-4488-B544-5BB9DABC73F9}" srcOrd="1" destOrd="0" presId="urn:microsoft.com/office/officeart/2005/8/layout/hierarchy4"/>
    <dgm:cxn modelId="{C9B3F4DA-BE4E-4879-8041-55B831442957}" type="presParOf" srcId="{CC5CC3AE-C0FD-4814-B482-9A58E76E6905}" destId="{D01E8813-7C48-4C91-93E9-067639E8B96D}" srcOrd="7" destOrd="0" presId="urn:microsoft.com/office/officeart/2005/8/layout/hierarchy4"/>
    <dgm:cxn modelId="{28ACCEDD-2038-4732-AAFD-088CEAF1A132}" type="presParOf" srcId="{CC5CC3AE-C0FD-4814-B482-9A58E76E6905}" destId="{3DB2C4B9-8372-49EE-B8C5-B2267B8E5445}" srcOrd="8" destOrd="0" presId="urn:microsoft.com/office/officeart/2005/8/layout/hierarchy4"/>
    <dgm:cxn modelId="{CDCD1C61-0453-427C-ADDC-BA6FEB3E3B22}" type="presParOf" srcId="{3DB2C4B9-8372-49EE-B8C5-B2267B8E5445}" destId="{DC1C0FDC-5DF0-4563-810B-619AB47AB3A5}" srcOrd="0" destOrd="0" presId="urn:microsoft.com/office/officeart/2005/8/layout/hierarchy4"/>
    <dgm:cxn modelId="{89F44B5E-AB8B-4DE8-AB23-BB4CA4B553A4}" type="presParOf" srcId="{3DB2C4B9-8372-49EE-B8C5-B2267B8E5445}" destId="{9196C81E-1A9E-4F22-BE17-7525833A369F}" srcOrd="1" destOrd="0" presId="urn:microsoft.com/office/officeart/2005/8/layout/hierarchy4"/>
  </dgm:cxnLst>
  <dgm:bg/>
  <dgm:whole/>
</dgm:dataModel>
</file>

<file path=ppt/diagrams/data7.xml><?xml version="1.0" encoding="utf-8"?>
<dgm:dataModel xmlns:dgm="http://schemas.openxmlformats.org/drawingml/2006/diagram" xmlns:a="http://schemas.openxmlformats.org/drawingml/2006/main">
  <dgm:ptLst>
    <dgm:pt modelId="{53A803E8-D386-4BE0-9140-7C95411C6353}" type="doc">
      <dgm:prSet loTypeId="urn:microsoft.com/office/officeart/2005/8/layout/lProcess2" loCatId="list" qsTypeId="urn:microsoft.com/office/officeart/2005/8/quickstyle/simple5" qsCatId="simple" csTypeId="urn:microsoft.com/office/officeart/2005/8/colors/accent1_2" csCatId="accent1" phldr="1"/>
      <dgm:spPr/>
      <dgm:t>
        <a:bodyPr/>
        <a:lstStyle/>
        <a:p>
          <a:endParaRPr lang="en-GB"/>
        </a:p>
      </dgm:t>
    </dgm:pt>
    <dgm:pt modelId="{484F974B-717E-4F0A-8EFC-4A436B105EB5}">
      <dgm:prSet custT="1"/>
      <dgm:spPr/>
      <dgm:t>
        <a:bodyPr/>
        <a:lstStyle/>
        <a:p>
          <a:pPr rtl="0"/>
          <a:r>
            <a:rPr lang="en-GB" sz="2400" b="1" dirty="0" smtClean="0"/>
            <a:t>Functional </a:t>
          </a:r>
          <a:endParaRPr lang="en-GB" sz="2400" dirty="0"/>
        </a:p>
      </dgm:t>
    </dgm:pt>
    <dgm:pt modelId="{2609C66D-E358-4992-9111-F227E5558D85}" type="parTrans" cxnId="{E33FF905-C098-400B-AAE4-06127888414B}">
      <dgm:prSet/>
      <dgm:spPr/>
      <dgm:t>
        <a:bodyPr/>
        <a:lstStyle/>
        <a:p>
          <a:endParaRPr lang="en-GB"/>
        </a:p>
      </dgm:t>
    </dgm:pt>
    <dgm:pt modelId="{DCE3B0E6-EC17-494F-8178-7924DC24E381}" type="sibTrans" cxnId="{E33FF905-C098-400B-AAE4-06127888414B}">
      <dgm:prSet/>
      <dgm:spPr/>
      <dgm:t>
        <a:bodyPr/>
        <a:lstStyle/>
        <a:p>
          <a:endParaRPr lang="en-GB"/>
        </a:p>
      </dgm:t>
    </dgm:pt>
    <dgm:pt modelId="{EF4AFB31-6AAF-4AB6-8414-27AA404DCCB9}">
      <dgm:prSet custT="1"/>
      <dgm:spPr/>
      <dgm:t>
        <a:bodyPr/>
        <a:lstStyle/>
        <a:p>
          <a:pPr rtl="0"/>
          <a:r>
            <a:rPr lang="en-GB" sz="2400" b="1" dirty="0" smtClean="0"/>
            <a:t>Objects</a:t>
          </a:r>
          <a:endParaRPr lang="en-GB" sz="2400" dirty="0"/>
        </a:p>
      </dgm:t>
    </dgm:pt>
    <dgm:pt modelId="{B411183A-E874-4B1E-8B36-109494EAA235}" type="parTrans" cxnId="{046A5787-4FD5-4D3A-B38B-BC5761CE2ABA}">
      <dgm:prSet/>
      <dgm:spPr/>
      <dgm:t>
        <a:bodyPr/>
        <a:lstStyle/>
        <a:p>
          <a:endParaRPr lang="en-GB"/>
        </a:p>
      </dgm:t>
    </dgm:pt>
    <dgm:pt modelId="{070EE6C6-789A-4DDF-8781-977F4A956D67}" type="sibTrans" cxnId="{046A5787-4FD5-4D3A-B38B-BC5761CE2ABA}">
      <dgm:prSet/>
      <dgm:spPr/>
      <dgm:t>
        <a:bodyPr/>
        <a:lstStyle/>
        <a:p>
          <a:endParaRPr lang="en-GB"/>
        </a:p>
      </dgm:t>
    </dgm:pt>
    <dgm:pt modelId="{ECF64DD0-535A-4905-AA90-377CEA04F64D}">
      <dgm:prSet/>
      <dgm:spPr/>
      <dgm:t>
        <a:bodyPr/>
        <a:lstStyle/>
        <a:p>
          <a:pPr rtl="0"/>
          <a:r>
            <a:rPr lang="en-GB" b="1" dirty="0" smtClean="0"/>
            <a:t>.NET OO Model</a:t>
          </a:r>
          <a:endParaRPr lang="en-GB" dirty="0"/>
        </a:p>
      </dgm:t>
    </dgm:pt>
    <dgm:pt modelId="{977D1339-EB8B-43DF-9513-C811B65DAACA}" type="parTrans" cxnId="{F0043E61-CD76-4F02-B0B0-29655C518D5E}">
      <dgm:prSet/>
      <dgm:spPr/>
      <dgm:t>
        <a:bodyPr/>
        <a:lstStyle/>
        <a:p>
          <a:endParaRPr lang="en-GB"/>
        </a:p>
      </dgm:t>
    </dgm:pt>
    <dgm:pt modelId="{0E0226AB-DD32-4B68-B08A-61B695DC59B9}" type="sibTrans" cxnId="{F0043E61-CD76-4F02-B0B0-29655C518D5E}">
      <dgm:prSet/>
      <dgm:spPr/>
      <dgm:t>
        <a:bodyPr/>
        <a:lstStyle/>
        <a:p>
          <a:endParaRPr lang="en-GB"/>
        </a:p>
      </dgm:t>
    </dgm:pt>
    <dgm:pt modelId="{CC532CA4-5605-4697-A260-76CF72A2F0F0}">
      <dgm:prSet/>
      <dgm:spPr/>
      <dgm:t>
        <a:bodyPr/>
        <a:lstStyle/>
        <a:p>
          <a:pPr rtl="0"/>
          <a:r>
            <a:rPr lang="en-GB" b="1" dirty="0" smtClean="0"/>
            <a:t>GUI components</a:t>
          </a:r>
          <a:endParaRPr lang="en-GB" dirty="0"/>
        </a:p>
      </dgm:t>
    </dgm:pt>
    <dgm:pt modelId="{3241D9DA-0518-4F61-B62E-718C418A8F94}" type="parTrans" cxnId="{F180E8A5-F725-46C9-B0C2-95F5B1A57073}">
      <dgm:prSet/>
      <dgm:spPr/>
      <dgm:t>
        <a:bodyPr/>
        <a:lstStyle/>
        <a:p>
          <a:endParaRPr lang="en-GB"/>
        </a:p>
      </dgm:t>
    </dgm:pt>
    <dgm:pt modelId="{14D7E7C9-814E-4CD2-A1EA-CB16258F6045}" type="sibTrans" cxnId="{F180E8A5-F725-46C9-B0C2-95F5B1A57073}">
      <dgm:prSet/>
      <dgm:spPr/>
      <dgm:t>
        <a:bodyPr/>
        <a:lstStyle/>
        <a:p>
          <a:endParaRPr lang="en-GB"/>
        </a:p>
      </dgm:t>
    </dgm:pt>
    <dgm:pt modelId="{377C65EE-07AF-41F3-95E4-4CC7FDC241A4}">
      <dgm:prSet/>
      <dgm:spPr/>
      <dgm:t>
        <a:bodyPr/>
        <a:lstStyle/>
        <a:p>
          <a:pPr rtl="0"/>
          <a:r>
            <a:rPr lang="en-GB" b="1" dirty="0" smtClean="0"/>
            <a:t>Compact type-inferred classes</a:t>
          </a:r>
          <a:endParaRPr lang="en-GB" dirty="0"/>
        </a:p>
      </dgm:t>
    </dgm:pt>
    <dgm:pt modelId="{8A457E11-9929-4AC7-A077-BD1C5A4393B4}" type="parTrans" cxnId="{31328804-8E35-45DC-92F2-49F0A4C168C6}">
      <dgm:prSet/>
      <dgm:spPr/>
      <dgm:t>
        <a:bodyPr/>
        <a:lstStyle/>
        <a:p>
          <a:endParaRPr lang="en-GB"/>
        </a:p>
      </dgm:t>
    </dgm:pt>
    <dgm:pt modelId="{82499DD5-D331-46F5-929D-7EA5570184C0}" type="sibTrans" cxnId="{31328804-8E35-45DC-92F2-49F0A4C168C6}">
      <dgm:prSet/>
      <dgm:spPr/>
      <dgm:t>
        <a:bodyPr/>
        <a:lstStyle/>
        <a:p>
          <a:endParaRPr lang="en-GB"/>
        </a:p>
      </dgm:t>
    </dgm:pt>
    <dgm:pt modelId="{26358D91-FF76-46EA-83BB-1CE768002665}">
      <dgm:prSet custT="1"/>
      <dgm:spPr/>
      <dgm:t>
        <a:bodyPr/>
        <a:lstStyle/>
        <a:p>
          <a:pPr rtl="0"/>
          <a:r>
            <a:rPr lang="en-GB" sz="2400" b="1" smtClean="0"/>
            <a:t>.NET</a:t>
          </a:r>
          <a:endParaRPr lang="en-GB" sz="2400" dirty="0"/>
        </a:p>
      </dgm:t>
    </dgm:pt>
    <dgm:pt modelId="{6180D6EA-6D63-4393-A4AC-F2BB21B83C0C}" type="parTrans" cxnId="{A6640747-29EC-4EA0-9B43-DEB98AB71D01}">
      <dgm:prSet/>
      <dgm:spPr/>
      <dgm:t>
        <a:bodyPr/>
        <a:lstStyle/>
        <a:p>
          <a:endParaRPr lang="en-GB"/>
        </a:p>
      </dgm:t>
    </dgm:pt>
    <dgm:pt modelId="{CB0AB22E-7166-4984-8FB8-2489B04237E1}" type="sibTrans" cxnId="{A6640747-29EC-4EA0-9B43-DEB98AB71D01}">
      <dgm:prSet/>
      <dgm:spPr/>
      <dgm:t>
        <a:bodyPr/>
        <a:lstStyle/>
        <a:p>
          <a:endParaRPr lang="en-GB"/>
        </a:p>
      </dgm:t>
    </dgm:pt>
    <dgm:pt modelId="{E7B715D5-9868-4170-9936-9658C7A63F36}">
      <dgm:prSet/>
      <dgm:spPr/>
      <dgm:t>
        <a:bodyPr/>
        <a:lstStyle/>
        <a:p>
          <a:pPr rtl="0"/>
          <a:r>
            <a:rPr lang="en-GB" b="1" dirty="0" smtClean="0"/>
            <a:t>Visual Studio</a:t>
          </a:r>
          <a:endParaRPr lang="en-GB" dirty="0"/>
        </a:p>
      </dgm:t>
    </dgm:pt>
    <dgm:pt modelId="{7ACC80FC-F9CA-46C1-91E1-15A4E7BCEBDE}" type="parTrans" cxnId="{8588CA71-CA04-4AE3-AD86-38A79AA62CEC}">
      <dgm:prSet/>
      <dgm:spPr/>
      <dgm:t>
        <a:bodyPr/>
        <a:lstStyle/>
        <a:p>
          <a:endParaRPr lang="en-GB"/>
        </a:p>
      </dgm:t>
    </dgm:pt>
    <dgm:pt modelId="{0B0C0BEE-1B2C-4C9C-AF36-09816FE90AF9}" type="sibTrans" cxnId="{8588CA71-CA04-4AE3-AD86-38A79AA62CEC}">
      <dgm:prSet/>
      <dgm:spPr/>
      <dgm:t>
        <a:bodyPr/>
        <a:lstStyle/>
        <a:p>
          <a:endParaRPr lang="en-GB"/>
        </a:p>
      </dgm:t>
    </dgm:pt>
    <dgm:pt modelId="{DC035546-64D2-4F18-BD5B-C44C2D3155C6}">
      <dgm:prSet/>
      <dgm:spPr/>
      <dgm:t>
        <a:bodyPr/>
        <a:lstStyle/>
        <a:p>
          <a:pPr rtl="0"/>
          <a:r>
            <a:rPr lang="en-US" b="1" dirty="0" smtClean="0"/>
            <a:t>Libraries</a:t>
          </a:r>
          <a:endParaRPr lang="en-GB" b="1" dirty="0"/>
        </a:p>
      </dgm:t>
    </dgm:pt>
    <dgm:pt modelId="{3AA5EB27-3F88-4214-A6DC-E11D217DDBC1}" type="parTrans" cxnId="{58AB6D9F-5088-469B-B976-9AD1ED8B5E23}">
      <dgm:prSet/>
      <dgm:spPr/>
      <dgm:t>
        <a:bodyPr/>
        <a:lstStyle/>
        <a:p>
          <a:endParaRPr lang="en-GB"/>
        </a:p>
      </dgm:t>
    </dgm:pt>
    <dgm:pt modelId="{3901A0AD-610F-48DE-AD14-9F2127734FC0}" type="sibTrans" cxnId="{58AB6D9F-5088-469B-B976-9AD1ED8B5E23}">
      <dgm:prSet/>
      <dgm:spPr/>
      <dgm:t>
        <a:bodyPr/>
        <a:lstStyle/>
        <a:p>
          <a:endParaRPr lang="en-GB"/>
        </a:p>
      </dgm:t>
    </dgm:pt>
    <dgm:pt modelId="{53EEE749-9CEC-4F25-B749-6E093E4931AF}">
      <dgm:prSet/>
      <dgm:spPr/>
      <dgm:t>
        <a:bodyPr/>
        <a:lstStyle/>
        <a:p>
          <a:pPr rtl="0"/>
          <a:r>
            <a:rPr lang="en-GB" b="1" dirty="0" smtClean="0"/>
            <a:t>Concurrency</a:t>
          </a:r>
          <a:endParaRPr lang="en-GB" dirty="0"/>
        </a:p>
      </dgm:t>
    </dgm:pt>
    <dgm:pt modelId="{2EC7525D-7339-4916-804B-C8C8AEA1F260}" type="parTrans" cxnId="{A1A750A4-3E85-49F1-9E0F-C11C50A1128E}">
      <dgm:prSet/>
      <dgm:spPr/>
      <dgm:t>
        <a:bodyPr/>
        <a:lstStyle/>
        <a:p>
          <a:endParaRPr lang="en-GB"/>
        </a:p>
      </dgm:t>
    </dgm:pt>
    <dgm:pt modelId="{C1D70F70-F64A-4790-86B3-7249BC1DB6F1}" type="sibTrans" cxnId="{A1A750A4-3E85-49F1-9E0F-C11C50A1128E}">
      <dgm:prSet/>
      <dgm:spPr/>
      <dgm:t>
        <a:bodyPr/>
        <a:lstStyle/>
        <a:p>
          <a:endParaRPr lang="en-GB"/>
        </a:p>
      </dgm:t>
    </dgm:pt>
    <dgm:pt modelId="{5B9F6148-EA10-442F-9667-DBE4BD7FABEB}">
      <dgm:prSet/>
      <dgm:spPr/>
      <dgm:t>
        <a:bodyPr/>
        <a:lstStyle/>
        <a:p>
          <a:pPr rtl="0"/>
          <a:r>
            <a:rPr lang="en-GB" b="1" dirty="0" smtClean="0"/>
            <a:t>Database access (LINQ)</a:t>
          </a:r>
          <a:endParaRPr lang="en-GB" dirty="0"/>
        </a:p>
      </dgm:t>
    </dgm:pt>
    <dgm:pt modelId="{5F68DFE1-2A9C-48B3-851D-15789C806E3C}" type="parTrans" cxnId="{EA70CF2E-8A04-44E7-8A9F-F228B2AD7C79}">
      <dgm:prSet/>
      <dgm:spPr/>
      <dgm:t>
        <a:bodyPr/>
        <a:lstStyle/>
        <a:p>
          <a:endParaRPr lang="en-GB"/>
        </a:p>
      </dgm:t>
    </dgm:pt>
    <dgm:pt modelId="{8AA01C80-A8F4-49BD-9CA2-333B4BD75F71}" type="sibTrans" cxnId="{EA70CF2E-8A04-44E7-8A9F-F228B2AD7C79}">
      <dgm:prSet/>
      <dgm:spPr/>
      <dgm:t>
        <a:bodyPr/>
        <a:lstStyle/>
        <a:p>
          <a:endParaRPr lang="en-GB"/>
        </a:p>
      </dgm:t>
    </dgm:pt>
    <dgm:pt modelId="{B5633F82-22C9-46C0-BD4B-CC280D6250F3}">
      <dgm:prSet custT="1"/>
      <dgm:spPr/>
      <dgm:t>
        <a:bodyPr/>
        <a:lstStyle/>
        <a:p>
          <a:pPr rtl="0"/>
          <a:r>
            <a:rPr lang="en-GB" sz="2400" b="1" smtClean="0"/>
            <a:t>Tools</a:t>
          </a:r>
          <a:endParaRPr lang="en-GB" sz="2400" dirty="0"/>
        </a:p>
      </dgm:t>
    </dgm:pt>
    <dgm:pt modelId="{94BF9759-DE06-40E0-9944-215C9B34E284}" type="parTrans" cxnId="{BBBCCA94-078A-4D49-98CD-EA5D1140D5F9}">
      <dgm:prSet/>
      <dgm:spPr/>
      <dgm:t>
        <a:bodyPr/>
        <a:lstStyle/>
        <a:p>
          <a:endParaRPr lang="en-GB"/>
        </a:p>
      </dgm:t>
    </dgm:pt>
    <dgm:pt modelId="{0624F7D5-2963-4444-827F-73D04EA91C23}" type="sibTrans" cxnId="{BBBCCA94-078A-4D49-98CD-EA5D1140D5F9}">
      <dgm:prSet/>
      <dgm:spPr/>
      <dgm:t>
        <a:bodyPr/>
        <a:lstStyle/>
        <a:p>
          <a:endParaRPr lang="en-GB"/>
        </a:p>
      </dgm:t>
    </dgm:pt>
    <dgm:pt modelId="{C0BE2572-A19C-463A-9575-67FAE406B8B8}">
      <dgm:prSet/>
      <dgm:spPr/>
      <dgm:t>
        <a:bodyPr/>
        <a:lstStyle/>
        <a:p>
          <a:pPr rtl="0"/>
          <a:r>
            <a:rPr lang="en-GB" b="1" dirty="0" smtClean="0"/>
            <a:t>F# Compiler</a:t>
          </a:r>
          <a:endParaRPr lang="en-GB" dirty="0"/>
        </a:p>
      </dgm:t>
    </dgm:pt>
    <dgm:pt modelId="{AC1CAA6E-7423-48AB-BA61-00F83010C8B5}" type="parTrans" cxnId="{595DD419-E784-4AF9-B4C8-D0F79719CA14}">
      <dgm:prSet/>
      <dgm:spPr/>
      <dgm:t>
        <a:bodyPr/>
        <a:lstStyle/>
        <a:p>
          <a:endParaRPr lang="en-GB"/>
        </a:p>
      </dgm:t>
    </dgm:pt>
    <dgm:pt modelId="{2FA1FA5F-86D2-4B45-A7B4-1BFD53DC1D92}" type="sibTrans" cxnId="{595DD419-E784-4AF9-B4C8-D0F79719CA14}">
      <dgm:prSet/>
      <dgm:spPr/>
      <dgm:t>
        <a:bodyPr/>
        <a:lstStyle/>
        <a:p>
          <a:endParaRPr lang="en-GB"/>
        </a:p>
      </dgm:t>
    </dgm:pt>
    <dgm:pt modelId="{88E04629-F130-4262-B887-ADC09C21D7FF}">
      <dgm:prSet/>
      <dgm:spPr/>
      <dgm:t>
        <a:bodyPr/>
        <a:lstStyle/>
        <a:p>
          <a:pPr rtl="0"/>
          <a:r>
            <a:rPr lang="en-GB" b="1" dirty="0" smtClean="0"/>
            <a:t>F# Interactive</a:t>
          </a:r>
          <a:endParaRPr lang="en-GB" dirty="0"/>
        </a:p>
      </dgm:t>
    </dgm:pt>
    <dgm:pt modelId="{225B346D-C9B6-400A-B614-5AA2A7E8CE9B}" type="parTrans" cxnId="{6FE986D4-A65E-4C7F-A64F-35F5D804071A}">
      <dgm:prSet/>
      <dgm:spPr/>
      <dgm:t>
        <a:bodyPr/>
        <a:lstStyle/>
        <a:p>
          <a:endParaRPr lang="en-GB"/>
        </a:p>
      </dgm:t>
    </dgm:pt>
    <dgm:pt modelId="{4959874B-6177-48B8-8C8C-559B0E9C3772}" type="sibTrans" cxnId="{6FE986D4-A65E-4C7F-A64F-35F5D804071A}">
      <dgm:prSet/>
      <dgm:spPr/>
      <dgm:t>
        <a:bodyPr/>
        <a:lstStyle/>
        <a:p>
          <a:endParaRPr lang="en-GB"/>
        </a:p>
      </dgm:t>
    </dgm:pt>
    <dgm:pt modelId="{BFA94B30-684E-41AD-99EE-F87F3FE168FF}">
      <dgm:prSet/>
      <dgm:spPr/>
      <dgm:t>
        <a:bodyPr/>
        <a:lstStyle/>
        <a:p>
          <a:pPr rtl="0"/>
          <a:r>
            <a:rPr lang="en-GB" b="1" dirty="0" smtClean="0"/>
            <a:t>Visual Studio Integration</a:t>
          </a:r>
          <a:endParaRPr lang="en-GB" dirty="0"/>
        </a:p>
      </dgm:t>
    </dgm:pt>
    <dgm:pt modelId="{1B34DD6B-9D39-4985-A5A8-B1B216229D9F}" type="parTrans" cxnId="{3A77BDA4-CAE6-451D-AC90-23FFA5B9FDDD}">
      <dgm:prSet/>
      <dgm:spPr/>
      <dgm:t>
        <a:bodyPr/>
        <a:lstStyle/>
        <a:p>
          <a:endParaRPr lang="en-GB"/>
        </a:p>
      </dgm:t>
    </dgm:pt>
    <dgm:pt modelId="{2BBAD99E-16D5-468E-89B4-D8B0E3D59310}" type="sibTrans" cxnId="{3A77BDA4-CAE6-451D-AC90-23FFA5B9FDDD}">
      <dgm:prSet/>
      <dgm:spPr/>
      <dgm:t>
        <a:bodyPr/>
        <a:lstStyle/>
        <a:p>
          <a:endParaRPr lang="en-GB"/>
        </a:p>
      </dgm:t>
    </dgm:pt>
    <dgm:pt modelId="{7A7A3C48-FAC4-4D0E-9DEB-3B252F4424A9}">
      <dgm:prSet/>
      <dgm:spPr/>
      <dgm:t>
        <a:bodyPr/>
        <a:lstStyle/>
        <a:p>
          <a:pPr rtl="0"/>
          <a:r>
            <a:rPr lang="en-GB" b="1" dirty="0" smtClean="0"/>
            <a:t>Visualization</a:t>
          </a:r>
          <a:endParaRPr lang="en-GB" b="1" dirty="0"/>
        </a:p>
      </dgm:t>
    </dgm:pt>
    <dgm:pt modelId="{B6483D3C-18DF-427A-9216-53A97D8517D8}" type="parTrans" cxnId="{E53AA9A4-D436-4897-BE04-8F57015E2ABD}">
      <dgm:prSet/>
      <dgm:spPr/>
      <dgm:t>
        <a:bodyPr/>
        <a:lstStyle/>
        <a:p>
          <a:endParaRPr lang="en-GB"/>
        </a:p>
      </dgm:t>
    </dgm:pt>
    <dgm:pt modelId="{03B3B780-3695-4DF2-BAAD-E548722E0756}" type="sibTrans" cxnId="{E53AA9A4-D436-4897-BE04-8F57015E2ABD}">
      <dgm:prSet/>
      <dgm:spPr/>
      <dgm:t>
        <a:bodyPr/>
        <a:lstStyle/>
        <a:p>
          <a:endParaRPr lang="en-GB"/>
        </a:p>
      </dgm:t>
    </dgm:pt>
    <dgm:pt modelId="{7F652268-4280-4BF5-A062-5D1D683F000D}">
      <dgm:prSet/>
      <dgm:spPr/>
      <dgm:t>
        <a:bodyPr/>
        <a:lstStyle/>
        <a:p>
          <a:pPr rtl="0"/>
          <a:r>
            <a:rPr lang="en-GB" b="1" dirty="0" smtClean="0"/>
            <a:t>Parsing</a:t>
          </a:r>
          <a:endParaRPr lang="en-GB" b="1" dirty="0"/>
        </a:p>
      </dgm:t>
    </dgm:pt>
    <dgm:pt modelId="{3FB54217-A504-4A7E-BFCF-5C8CFF79A422}" type="parTrans" cxnId="{F78A4FEA-DFF6-423D-903E-AABB480C9926}">
      <dgm:prSet/>
      <dgm:spPr/>
      <dgm:t>
        <a:bodyPr/>
        <a:lstStyle/>
        <a:p>
          <a:endParaRPr lang="en-GB"/>
        </a:p>
      </dgm:t>
    </dgm:pt>
    <dgm:pt modelId="{7183EFFD-64EE-44B3-AE28-F43723E1111C}" type="sibTrans" cxnId="{F78A4FEA-DFF6-423D-903E-AABB480C9926}">
      <dgm:prSet/>
      <dgm:spPr/>
      <dgm:t>
        <a:bodyPr/>
        <a:lstStyle/>
        <a:p>
          <a:endParaRPr lang="en-GB"/>
        </a:p>
      </dgm:t>
    </dgm:pt>
    <dgm:pt modelId="{127E913D-015B-4F4F-9348-6870D448E593}">
      <dgm:prSet/>
      <dgm:spPr/>
      <dgm:t>
        <a:bodyPr/>
        <a:lstStyle/>
        <a:p>
          <a:pPr rtl="0"/>
          <a:r>
            <a:rPr lang="en-GB" b="1" dirty="0" smtClean="0"/>
            <a:t>Tools</a:t>
          </a:r>
          <a:endParaRPr lang="en-GB" b="1" dirty="0"/>
        </a:p>
      </dgm:t>
    </dgm:pt>
    <dgm:pt modelId="{7DC3EEEF-DD41-4915-82B3-FA4334CF126C}" type="parTrans" cxnId="{8163157D-0050-42F3-9996-E1C1D49D4CED}">
      <dgm:prSet/>
      <dgm:spPr/>
      <dgm:t>
        <a:bodyPr/>
        <a:lstStyle/>
        <a:p>
          <a:endParaRPr lang="en-GB"/>
        </a:p>
      </dgm:t>
    </dgm:pt>
    <dgm:pt modelId="{C877F21E-01E3-47B5-A475-7671428BF751}" type="sibTrans" cxnId="{8163157D-0050-42F3-9996-E1C1D49D4CED}">
      <dgm:prSet/>
      <dgm:spPr/>
      <dgm:t>
        <a:bodyPr/>
        <a:lstStyle/>
        <a:p>
          <a:endParaRPr lang="en-GB"/>
        </a:p>
      </dgm:t>
    </dgm:pt>
    <dgm:pt modelId="{0488BD69-277B-4BEB-AD3E-2CF2CFDB78DA}">
      <dgm:prSet custT="1"/>
      <dgm:spPr/>
      <dgm:t>
        <a:bodyPr/>
        <a:lstStyle/>
        <a:p>
          <a:pPr rtl="0"/>
          <a:r>
            <a:rPr lang="en-GB" sz="1200" b="1" dirty="0" smtClean="0"/>
            <a:t>Succinct, strongly typed</a:t>
          </a:r>
          <a:endParaRPr lang="en-GB" sz="1200" dirty="0"/>
        </a:p>
      </dgm:t>
    </dgm:pt>
    <dgm:pt modelId="{1227F8AD-F954-48AD-A54C-AF923B259741}" type="parTrans" cxnId="{94D7F56E-F69F-4918-BAC3-200EBD86086E}">
      <dgm:prSet/>
      <dgm:spPr/>
    </dgm:pt>
    <dgm:pt modelId="{96B425B5-81A7-4EDD-A04C-22EC2709ED57}" type="sibTrans" cxnId="{94D7F56E-F69F-4918-BAC3-200EBD86086E}">
      <dgm:prSet/>
      <dgm:spPr/>
    </dgm:pt>
    <dgm:pt modelId="{DE1DBDED-3012-4E26-9F7D-83F46E386B9B}">
      <dgm:prSet custT="1"/>
      <dgm:spPr/>
      <dgm:t>
        <a:bodyPr/>
        <a:lstStyle/>
        <a:p>
          <a:pPr algn="ctr" rtl="0"/>
          <a:r>
            <a:rPr lang="en-GB" sz="1200" b="1" dirty="0" smtClean="0"/>
            <a:t>Python-style Syntax with Indentation</a:t>
          </a:r>
          <a:endParaRPr lang="en-GB" sz="1200" b="1" dirty="0"/>
        </a:p>
      </dgm:t>
    </dgm:pt>
    <dgm:pt modelId="{28B533F1-98BA-4213-8B3D-A0F24F357CB4}" type="parTrans" cxnId="{8008A454-A899-4D25-A8AE-BF214ACFECB3}">
      <dgm:prSet/>
      <dgm:spPr/>
      <dgm:t>
        <a:bodyPr/>
        <a:lstStyle/>
        <a:p>
          <a:endParaRPr lang="en-GB"/>
        </a:p>
      </dgm:t>
    </dgm:pt>
    <dgm:pt modelId="{CFC8A6CC-9410-46BF-BFD4-29392E6CBBAB}" type="sibTrans" cxnId="{8008A454-A899-4D25-A8AE-BF214ACFECB3}">
      <dgm:prSet/>
      <dgm:spPr/>
      <dgm:t>
        <a:bodyPr/>
        <a:lstStyle/>
        <a:p>
          <a:endParaRPr lang="en-GB"/>
        </a:p>
      </dgm:t>
    </dgm:pt>
    <dgm:pt modelId="{53EBE750-E4D6-4B07-8BEE-067DCCB3BDA6}">
      <dgm:prSet custT="1"/>
      <dgm:spPr/>
      <dgm:t>
        <a:bodyPr/>
        <a:lstStyle/>
        <a:p>
          <a:pPr rtl="0"/>
          <a:r>
            <a:rPr lang="en-GB" sz="1200" b="1" dirty="0" smtClean="0"/>
            <a:t>Type Inference</a:t>
          </a:r>
          <a:endParaRPr lang="en-GB" sz="1200" dirty="0"/>
        </a:p>
      </dgm:t>
    </dgm:pt>
    <dgm:pt modelId="{A576784A-31D5-42FE-BC72-E3AB7E71CBE2}" type="parTrans" cxnId="{0A01E131-FF30-4770-B97B-58ED125A0C1B}">
      <dgm:prSet/>
      <dgm:spPr/>
      <dgm:t>
        <a:bodyPr/>
        <a:lstStyle/>
        <a:p>
          <a:endParaRPr lang="en-GB"/>
        </a:p>
      </dgm:t>
    </dgm:pt>
    <dgm:pt modelId="{2E2819C8-FA07-46E4-AB28-7C2C5F4469B0}" type="sibTrans" cxnId="{0A01E131-FF30-4770-B97B-58ED125A0C1B}">
      <dgm:prSet/>
      <dgm:spPr/>
      <dgm:t>
        <a:bodyPr/>
        <a:lstStyle/>
        <a:p>
          <a:endParaRPr lang="en-GB"/>
        </a:p>
      </dgm:t>
    </dgm:pt>
    <dgm:pt modelId="{DE780943-43F4-45BA-A643-2AFB38F939CB}">
      <dgm:prSet custT="1"/>
      <dgm:spPr/>
      <dgm:t>
        <a:bodyPr/>
        <a:lstStyle/>
        <a:p>
          <a:pPr rtl="0"/>
          <a:r>
            <a:rPr lang="en-GB" sz="1200" b="1" dirty="0" smtClean="0"/>
            <a:t>Data Types and Patterns</a:t>
          </a:r>
          <a:endParaRPr lang="en-GB" sz="1200" dirty="0"/>
        </a:p>
      </dgm:t>
    </dgm:pt>
    <dgm:pt modelId="{B7306116-7FEA-468C-AE64-8861011969CA}" type="parTrans" cxnId="{B174068C-EB8E-46B9-93E3-C96A13A87EFB}">
      <dgm:prSet/>
      <dgm:spPr/>
      <dgm:t>
        <a:bodyPr/>
        <a:lstStyle/>
        <a:p>
          <a:endParaRPr lang="en-GB"/>
        </a:p>
      </dgm:t>
    </dgm:pt>
    <dgm:pt modelId="{7463FF89-29A2-4EA6-8431-9E42BC4843BB}" type="sibTrans" cxnId="{B174068C-EB8E-46B9-93E3-C96A13A87EFB}">
      <dgm:prSet/>
      <dgm:spPr/>
      <dgm:t>
        <a:bodyPr/>
        <a:lstStyle/>
        <a:p>
          <a:endParaRPr lang="en-GB"/>
        </a:p>
      </dgm:t>
    </dgm:pt>
    <dgm:pt modelId="{8937398D-E360-4968-B4AA-D1EA9C025773}">
      <dgm:prSet custT="1"/>
      <dgm:spPr/>
      <dgm:t>
        <a:bodyPr/>
        <a:lstStyle/>
        <a:p>
          <a:pPr rtl="0"/>
          <a:r>
            <a:rPr lang="en-GB" sz="1200" b="1" dirty="0" smtClean="0"/>
            <a:t>1</a:t>
          </a:r>
          <a:r>
            <a:rPr lang="en-GB" sz="1200" b="1" baseline="30000" dirty="0" smtClean="0"/>
            <a:t>st</a:t>
          </a:r>
          <a:r>
            <a:rPr lang="en-GB" sz="1200" b="1" dirty="0" smtClean="0"/>
            <a:t> Class Functions</a:t>
          </a:r>
          <a:endParaRPr lang="en-GB" sz="1200" dirty="0"/>
        </a:p>
      </dgm:t>
    </dgm:pt>
    <dgm:pt modelId="{2A6C4EBA-7A1D-40B8-A56D-DB504A486914}" type="parTrans" cxnId="{30E083FC-181F-447E-B923-8C456468D33E}">
      <dgm:prSet/>
      <dgm:spPr/>
      <dgm:t>
        <a:bodyPr/>
        <a:lstStyle/>
        <a:p>
          <a:endParaRPr lang="en-GB"/>
        </a:p>
      </dgm:t>
    </dgm:pt>
    <dgm:pt modelId="{8C4540C2-0F9D-4A18-9ED8-D11BD4199AF9}" type="sibTrans" cxnId="{30E083FC-181F-447E-B923-8C456468D33E}">
      <dgm:prSet/>
      <dgm:spPr/>
      <dgm:t>
        <a:bodyPr/>
        <a:lstStyle/>
        <a:p>
          <a:endParaRPr lang="en-GB"/>
        </a:p>
      </dgm:t>
    </dgm:pt>
    <dgm:pt modelId="{34B0388F-07BF-49D8-965D-A537DCB9412F}">
      <dgm:prSet custT="1"/>
      <dgm:spPr/>
      <dgm:t>
        <a:bodyPr/>
        <a:lstStyle/>
        <a:p>
          <a:pPr rtl="0"/>
          <a:r>
            <a:rPr lang="en-GB" sz="1200" b="1" dirty="0" smtClean="0"/>
            <a:t>Generics</a:t>
          </a:r>
          <a:endParaRPr lang="en-GB" sz="1200" b="1" dirty="0"/>
        </a:p>
      </dgm:t>
    </dgm:pt>
    <dgm:pt modelId="{BCC4FEB6-4CFD-461C-BB5D-B9087539583E}" type="parTrans" cxnId="{3267DFD6-461E-47B9-BC45-13C701CF07CE}">
      <dgm:prSet/>
      <dgm:spPr/>
      <dgm:t>
        <a:bodyPr/>
        <a:lstStyle/>
        <a:p>
          <a:endParaRPr lang="en-GB"/>
        </a:p>
      </dgm:t>
    </dgm:pt>
    <dgm:pt modelId="{D199D10D-076B-42F2-BB59-0AE0AC42AF38}" type="sibTrans" cxnId="{3267DFD6-461E-47B9-BC45-13C701CF07CE}">
      <dgm:prSet/>
      <dgm:spPr/>
      <dgm:t>
        <a:bodyPr/>
        <a:lstStyle/>
        <a:p>
          <a:endParaRPr lang="en-GB"/>
        </a:p>
      </dgm:t>
    </dgm:pt>
    <dgm:pt modelId="{A0E5079D-5988-4965-BAB3-6729CEF840C3}" type="pres">
      <dgm:prSet presAssocID="{53A803E8-D386-4BE0-9140-7C95411C6353}" presName="theList" presStyleCnt="0">
        <dgm:presLayoutVars>
          <dgm:dir/>
          <dgm:animLvl val="lvl"/>
          <dgm:resizeHandles val="exact"/>
        </dgm:presLayoutVars>
      </dgm:prSet>
      <dgm:spPr/>
      <dgm:t>
        <a:bodyPr/>
        <a:lstStyle/>
        <a:p>
          <a:endParaRPr lang="en-GB"/>
        </a:p>
      </dgm:t>
    </dgm:pt>
    <dgm:pt modelId="{FEA03DDE-9719-42FC-8C2B-9A16828FBD0E}" type="pres">
      <dgm:prSet presAssocID="{484F974B-717E-4F0A-8EFC-4A436B105EB5}" presName="compNode" presStyleCnt="0"/>
      <dgm:spPr/>
    </dgm:pt>
    <dgm:pt modelId="{AE7B3922-A0AC-4E74-8065-F37E2E2979F9}" type="pres">
      <dgm:prSet presAssocID="{484F974B-717E-4F0A-8EFC-4A436B105EB5}" presName="aNode" presStyleLbl="bgShp" presStyleIdx="0" presStyleCnt="4"/>
      <dgm:spPr/>
      <dgm:t>
        <a:bodyPr/>
        <a:lstStyle/>
        <a:p>
          <a:endParaRPr lang="en-GB"/>
        </a:p>
      </dgm:t>
    </dgm:pt>
    <dgm:pt modelId="{CC96DC91-A56E-4FF7-B1CA-E1C5643E686C}" type="pres">
      <dgm:prSet presAssocID="{484F974B-717E-4F0A-8EFC-4A436B105EB5}" presName="textNode" presStyleLbl="bgShp" presStyleIdx="0" presStyleCnt="4"/>
      <dgm:spPr/>
      <dgm:t>
        <a:bodyPr/>
        <a:lstStyle/>
        <a:p>
          <a:endParaRPr lang="en-GB"/>
        </a:p>
      </dgm:t>
    </dgm:pt>
    <dgm:pt modelId="{5C7F365A-77DD-4A40-A85E-6A4725593129}" type="pres">
      <dgm:prSet presAssocID="{484F974B-717E-4F0A-8EFC-4A436B105EB5}" presName="compChildNode" presStyleCnt="0"/>
      <dgm:spPr/>
    </dgm:pt>
    <dgm:pt modelId="{3E5D8D87-50BC-4866-83DC-6F2635B804EB}" type="pres">
      <dgm:prSet presAssocID="{484F974B-717E-4F0A-8EFC-4A436B105EB5}" presName="theInnerList" presStyleCnt="0"/>
      <dgm:spPr/>
    </dgm:pt>
    <dgm:pt modelId="{6953CE40-C131-41F5-BAE8-621DC74B8549}" type="pres">
      <dgm:prSet presAssocID="{0488BD69-277B-4BEB-AD3E-2CF2CFDB78DA}" presName="childNode" presStyleLbl="node1" presStyleIdx="0" presStyleCnt="19">
        <dgm:presLayoutVars>
          <dgm:bulletEnabled val="1"/>
        </dgm:presLayoutVars>
      </dgm:prSet>
      <dgm:spPr/>
      <dgm:t>
        <a:bodyPr/>
        <a:lstStyle/>
        <a:p>
          <a:endParaRPr lang="en-GB"/>
        </a:p>
      </dgm:t>
    </dgm:pt>
    <dgm:pt modelId="{78D68776-7DB7-4DA9-BA0E-3633F80F7086}" type="pres">
      <dgm:prSet presAssocID="{0488BD69-277B-4BEB-AD3E-2CF2CFDB78DA}" presName="aSpace2" presStyleCnt="0"/>
      <dgm:spPr/>
    </dgm:pt>
    <dgm:pt modelId="{399F26F1-F139-4391-9809-7FCB8047E72B}" type="pres">
      <dgm:prSet presAssocID="{DE1DBDED-3012-4E26-9F7D-83F46E386B9B}" presName="childNode" presStyleLbl="node1" presStyleIdx="1" presStyleCnt="19">
        <dgm:presLayoutVars>
          <dgm:bulletEnabled val="1"/>
        </dgm:presLayoutVars>
      </dgm:prSet>
      <dgm:spPr/>
      <dgm:t>
        <a:bodyPr/>
        <a:lstStyle/>
        <a:p>
          <a:endParaRPr lang="en-GB"/>
        </a:p>
      </dgm:t>
    </dgm:pt>
    <dgm:pt modelId="{C95FFF30-184C-4F21-8D7B-6C7FB5805A0D}" type="pres">
      <dgm:prSet presAssocID="{DE1DBDED-3012-4E26-9F7D-83F46E386B9B}" presName="aSpace2" presStyleCnt="0"/>
      <dgm:spPr/>
    </dgm:pt>
    <dgm:pt modelId="{2EE0BA8E-1545-439B-989F-E0F62DDB4F80}" type="pres">
      <dgm:prSet presAssocID="{53EBE750-E4D6-4B07-8BEE-067DCCB3BDA6}" presName="childNode" presStyleLbl="node1" presStyleIdx="2" presStyleCnt="19">
        <dgm:presLayoutVars>
          <dgm:bulletEnabled val="1"/>
        </dgm:presLayoutVars>
      </dgm:prSet>
      <dgm:spPr/>
      <dgm:t>
        <a:bodyPr/>
        <a:lstStyle/>
        <a:p>
          <a:endParaRPr lang="en-GB"/>
        </a:p>
      </dgm:t>
    </dgm:pt>
    <dgm:pt modelId="{8946C203-0332-4552-A191-A3DEBCB12410}" type="pres">
      <dgm:prSet presAssocID="{53EBE750-E4D6-4B07-8BEE-067DCCB3BDA6}" presName="aSpace2" presStyleCnt="0"/>
      <dgm:spPr/>
    </dgm:pt>
    <dgm:pt modelId="{99413774-3689-4E81-B490-3FD9832D695B}" type="pres">
      <dgm:prSet presAssocID="{DE780943-43F4-45BA-A643-2AFB38F939CB}" presName="childNode" presStyleLbl="node1" presStyleIdx="3" presStyleCnt="19">
        <dgm:presLayoutVars>
          <dgm:bulletEnabled val="1"/>
        </dgm:presLayoutVars>
      </dgm:prSet>
      <dgm:spPr/>
      <dgm:t>
        <a:bodyPr/>
        <a:lstStyle/>
        <a:p>
          <a:endParaRPr lang="en-GB"/>
        </a:p>
      </dgm:t>
    </dgm:pt>
    <dgm:pt modelId="{38B856E8-A59F-4378-9F4B-C34C2073E4E5}" type="pres">
      <dgm:prSet presAssocID="{DE780943-43F4-45BA-A643-2AFB38F939CB}" presName="aSpace2" presStyleCnt="0"/>
      <dgm:spPr/>
    </dgm:pt>
    <dgm:pt modelId="{9673CE8A-4C40-45B7-9A51-22AA91D9DE8F}" type="pres">
      <dgm:prSet presAssocID="{8937398D-E360-4968-B4AA-D1EA9C025773}" presName="childNode" presStyleLbl="node1" presStyleIdx="4" presStyleCnt="19">
        <dgm:presLayoutVars>
          <dgm:bulletEnabled val="1"/>
        </dgm:presLayoutVars>
      </dgm:prSet>
      <dgm:spPr/>
      <dgm:t>
        <a:bodyPr/>
        <a:lstStyle/>
        <a:p>
          <a:endParaRPr lang="en-GB"/>
        </a:p>
      </dgm:t>
    </dgm:pt>
    <dgm:pt modelId="{C73A2A1D-E880-484E-BB36-684D548F32B4}" type="pres">
      <dgm:prSet presAssocID="{8937398D-E360-4968-B4AA-D1EA9C025773}" presName="aSpace2" presStyleCnt="0"/>
      <dgm:spPr/>
    </dgm:pt>
    <dgm:pt modelId="{08CB46D7-9ED4-414F-9546-B6C367E44224}" type="pres">
      <dgm:prSet presAssocID="{34B0388F-07BF-49D8-965D-A537DCB9412F}" presName="childNode" presStyleLbl="node1" presStyleIdx="5" presStyleCnt="19">
        <dgm:presLayoutVars>
          <dgm:bulletEnabled val="1"/>
        </dgm:presLayoutVars>
      </dgm:prSet>
      <dgm:spPr/>
      <dgm:t>
        <a:bodyPr/>
        <a:lstStyle/>
        <a:p>
          <a:endParaRPr lang="en-GB"/>
        </a:p>
      </dgm:t>
    </dgm:pt>
    <dgm:pt modelId="{561F3B31-9876-4D32-9890-9F03EB378412}" type="pres">
      <dgm:prSet presAssocID="{484F974B-717E-4F0A-8EFC-4A436B105EB5}" presName="aSpace" presStyleCnt="0"/>
      <dgm:spPr/>
    </dgm:pt>
    <dgm:pt modelId="{1C4B4159-77DE-4C74-A316-EB15CFFFCE2E}" type="pres">
      <dgm:prSet presAssocID="{EF4AFB31-6AAF-4AB6-8414-27AA404DCCB9}" presName="compNode" presStyleCnt="0"/>
      <dgm:spPr/>
    </dgm:pt>
    <dgm:pt modelId="{CF39B783-1D3A-4ECA-AC13-0BDF05DB6E3F}" type="pres">
      <dgm:prSet presAssocID="{EF4AFB31-6AAF-4AB6-8414-27AA404DCCB9}" presName="aNode" presStyleLbl="bgShp" presStyleIdx="1" presStyleCnt="4"/>
      <dgm:spPr/>
      <dgm:t>
        <a:bodyPr/>
        <a:lstStyle/>
        <a:p>
          <a:endParaRPr lang="en-GB"/>
        </a:p>
      </dgm:t>
    </dgm:pt>
    <dgm:pt modelId="{81714B82-4864-4A96-8138-92FA1A1DBDDA}" type="pres">
      <dgm:prSet presAssocID="{EF4AFB31-6AAF-4AB6-8414-27AA404DCCB9}" presName="textNode" presStyleLbl="bgShp" presStyleIdx="1" presStyleCnt="4"/>
      <dgm:spPr/>
      <dgm:t>
        <a:bodyPr/>
        <a:lstStyle/>
        <a:p>
          <a:endParaRPr lang="en-GB"/>
        </a:p>
      </dgm:t>
    </dgm:pt>
    <dgm:pt modelId="{FC784FAE-F475-435C-8FFF-43033F660A19}" type="pres">
      <dgm:prSet presAssocID="{EF4AFB31-6AAF-4AB6-8414-27AA404DCCB9}" presName="compChildNode" presStyleCnt="0"/>
      <dgm:spPr/>
    </dgm:pt>
    <dgm:pt modelId="{41AA33D5-1C42-45F5-B8CE-189BB59C1897}" type="pres">
      <dgm:prSet presAssocID="{EF4AFB31-6AAF-4AB6-8414-27AA404DCCB9}" presName="theInnerList" presStyleCnt="0"/>
      <dgm:spPr/>
    </dgm:pt>
    <dgm:pt modelId="{B44CE9F1-80B8-4AEE-B42E-CAE105C9AF85}" type="pres">
      <dgm:prSet presAssocID="{ECF64DD0-535A-4905-AA90-377CEA04F64D}" presName="childNode" presStyleLbl="node1" presStyleIdx="6" presStyleCnt="19">
        <dgm:presLayoutVars>
          <dgm:bulletEnabled val="1"/>
        </dgm:presLayoutVars>
      </dgm:prSet>
      <dgm:spPr/>
      <dgm:t>
        <a:bodyPr/>
        <a:lstStyle/>
        <a:p>
          <a:endParaRPr lang="en-GB"/>
        </a:p>
      </dgm:t>
    </dgm:pt>
    <dgm:pt modelId="{BAF13D5F-445A-43B2-86C7-D8BE3E2321EF}" type="pres">
      <dgm:prSet presAssocID="{ECF64DD0-535A-4905-AA90-377CEA04F64D}" presName="aSpace2" presStyleCnt="0"/>
      <dgm:spPr/>
    </dgm:pt>
    <dgm:pt modelId="{570A124A-4991-44A8-9798-94DC950AFEBA}" type="pres">
      <dgm:prSet presAssocID="{CC532CA4-5605-4697-A260-76CF72A2F0F0}" presName="childNode" presStyleLbl="node1" presStyleIdx="7" presStyleCnt="19">
        <dgm:presLayoutVars>
          <dgm:bulletEnabled val="1"/>
        </dgm:presLayoutVars>
      </dgm:prSet>
      <dgm:spPr/>
      <dgm:t>
        <a:bodyPr/>
        <a:lstStyle/>
        <a:p>
          <a:endParaRPr lang="en-GB"/>
        </a:p>
      </dgm:t>
    </dgm:pt>
    <dgm:pt modelId="{5E47DCF2-E909-4D23-AE47-5F9AC1D0AE94}" type="pres">
      <dgm:prSet presAssocID="{CC532CA4-5605-4697-A260-76CF72A2F0F0}" presName="aSpace2" presStyleCnt="0"/>
      <dgm:spPr/>
    </dgm:pt>
    <dgm:pt modelId="{2DAD3C28-DA5A-4ACC-B54A-58063E2148A8}" type="pres">
      <dgm:prSet presAssocID="{377C65EE-07AF-41F3-95E4-4CC7FDC241A4}" presName="childNode" presStyleLbl="node1" presStyleIdx="8" presStyleCnt="19">
        <dgm:presLayoutVars>
          <dgm:bulletEnabled val="1"/>
        </dgm:presLayoutVars>
      </dgm:prSet>
      <dgm:spPr/>
      <dgm:t>
        <a:bodyPr/>
        <a:lstStyle/>
        <a:p>
          <a:endParaRPr lang="en-GB"/>
        </a:p>
      </dgm:t>
    </dgm:pt>
    <dgm:pt modelId="{7EFC3CDC-9B47-448E-A441-2850D4A8D5FD}" type="pres">
      <dgm:prSet presAssocID="{EF4AFB31-6AAF-4AB6-8414-27AA404DCCB9}" presName="aSpace" presStyleCnt="0"/>
      <dgm:spPr/>
    </dgm:pt>
    <dgm:pt modelId="{5DDB53E9-8196-4B8C-A111-333B85998DA3}" type="pres">
      <dgm:prSet presAssocID="{26358D91-FF76-46EA-83BB-1CE768002665}" presName="compNode" presStyleCnt="0"/>
      <dgm:spPr/>
    </dgm:pt>
    <dgm:pt modelId="{57A35F9D-4053-411D-8A50-D928B96637C5}" type="pres">
      <dgm:prSet presAssocID="{26358D91-FF76-46EA-83BB-1CE768002665}" presName="aNode" presStyleLbl="bgShp" presStyleIdx="2" presStyleCnt="4"/>
      <dgm:spPr/>
      <dgm:t>
        <a:bodyPr/>
        <a:lstStyle/>
        <a:p>
          <a:endParaRPr lang="en-GB"/>
        </a:p>
      </dgm:t>
    </dgm:pt>
    <dgm:pt modelId="{5678A2CB-D3A1-42EC-92D5-9673DC2B9234}" type="pres">
      <dgm:prSet presAssocID="{26358D91-FF76-46EA-83BB-1CE768002665}" presName="textNode" presStyleLbl="bgShp" presStyleIdx="2" presStyleCnt="4"/>
      <dgm:spPr/>
      <dgm:t>
        <a:bodyPr/>
        <a:lstStyle/>
        <a:p>
          <a:endParaRPr lang="en-GB"/>
        </a:p>
      </dgm:t>
    </dgm:pt>
    <dgm:pt modelId="{85785DA0-4564-49E8-AB58-4ADF4948889C}" type="pres">
      <dgm:prSet presAssocID="{26358D91-FF76-46EA-83BB-1CE768002665}" presName="compChildNode" presStyleCnt="0"/>
      <dgm:spPr/>
    </dgm:pt>
    <dgm:pt modelId="{192C7AE4-C43E-4D43-BFB6-73463ECA2D9C}" type="pres">
      <dgm:prSet presAssocID="{26358D91-FF76-46EA-83BB-1CE768002665}" presName="theInnerList" presStyleCnt="0"/>
      <dgm:spPr/>
    </dgm:pt>
    <dgm:pt modelId="{9357CE13-81E9-4C97-9CB0-6D4695BF855E}" type="pres">
      <dgm:prSet presAssocID="{E7B715D5-9868-4170-9936-9658C7A63F36}" presName="childNode" presStyleLbl="node1" presStyleIdx="9" presStyleCnt="19">
        <dgm:presLayoutVars>
          <dgm:bulletEnabled val="1"/>
        </dgm:presLayoutVars>
      </dgm:prSet>
      <dgm:spPr/>
      <dgm:t>
        <a:bodyPr/>
        <a:lstStyle/>
        <a:p>
          <a:endParaRPr lang="en-GB"/>
        </a:p>
      </dgm:t>
    </dgm:pt>
    <dgm:pt modelId="{23B68D5B-3DF3-440D-8D45-04292BBA0A9D}" type="pres">
      <dgm:prSet presAssocID="{E7B715D5-9868-4170-9936-9658C7A63F36}" presName="aSpace2" presStyleCnt="0"/>
      <dgm:spPr/>
    </dgm:pt>
    <dgm:pt modelId="{73DFA433-B390-4605-8B50-254CC6558EF3}" type="pres">
      <dgm:prSet presAssocID="{DC035546-64D2-4F18-BD5B-C44C2D3155C6}" presName="childNode" presStyleLbl="node1" presStyleIdx="10" presStyleCnt="19">
        <dgm:presLayoutVars>
          <dgm:bulletEnabled val="1"/>
        </dgm:presLayoutVars>
      </dgm:prSet>
      <dgm:spPr/>
      <dgm:t>
        <a:bodyPr/>
        <a:lstStyle/>
        <a:p>
          <a:endParaRPr lang="en-GB"/>
        </a:p>
      </dgm:t>
    </dgm:pt>
    <dgm:pt modelId="{0EA7D839-7FCC-413A-895C-2029891ADA4D}" type="pres">
      <dgm:prSet presAssocID="{DC035546-64D2-4F18-BD5B-C44C2D3155C6}" presName="aSpace2" presStyleCnt="0"/>
      <dgm:spPr/>
    </dgm:pt>
    <dgm:pt modelId="{1DEFC4CB-4857-4115-BF88-53A0D1D91C9C}" type="pres">
      <dgm:prSet presAssocID="{127E913D-015B-4F4F-9348-6870D448E593}" presName="childNode" presStyleLbl="node1" presStyleIdx="11" presStyleCnt="19">
        <dgm:presLayoutVars>
          <dgm:bulletEnabled val="1"/>
        </dgm:presLayoutVars>
      </dgm:prSet>
      <dgm:spPr/>
      <dgm:t>
        <a:bodyPr/>
        <a:lstStyle/>
        <a:p>
          <a:endParaRPr lang="en-GB"/>
        </a:p>
      </dgm:t>
    </dgm:pt>
    <dgm:pt modelId="{E39A50D1-730E-4ED9-A415-7F856D848515}" type="pres">
      <dgm:prSet presAssocID="{127E913D-015B-4F4F-9348-6870D448E593}" presName="aSpace2" presStyleCnt="0"/>
      <dgm:spPr/>
    </dgm:pt>
    <dgm:pt modelId="{69D82369-1BD5-42EF-B09A-1A1EF84078F1}" type="pres">
      <dgm:prSet presAssocID="{53EEE749-9CEC-4F25-B749-6E093E4931AF}" presName="childNode" presStyleLbl="node1" presStyleIdx="12" presStyleCnt="19">
        <dgm:presLayoutVars>
          <dgm:bulletEnabled val="1"/>
        </dgm:presLayoutVars>
      </dgm:prSet>
      <dgm:spPr/>
      <dgm:t>
        <a:bodyPr/>
        <a:lstStyle/>
        <a:p>
          <a:endParaRPr lang="en-GB"/>
        </a:p>
      </dgm:t>
    </dgm:pt>
    <dgm:pt modelId="{241C3221-3050-4166-988F-03E08E34844C}" type="pres">
      <dgm:prSet presAssocID="{53EEE749-9CEC-4F25-B749-6E093E4931AF}" presName="aSpace2" presStyleCnt="0"/>
      <dgm:spPr/>
    </dgm:pt>
    <dgm:pt modelId="{8922FB51-F74E-49EF-96AA-FE5CE6221375}" type="pres">
      <dgm:prSet presAssocID="{5B9F6148-EA10-442F-9667-DBE4BD7FABEB}" presName="childNode" presStyleLbl="node1" presStyleIdx="13" presStyleCnt="19">
        <dgm:presLayoutVars>
          <dgm:bulletEnabled val="1"/>
        </dgm:presLayoutVars>
      </dgm:prSet>
      <dgm:spPr/>
      <dgm:t>
        <a:bodyPr/>
        <a:lstStyle/>
        <a:p>
          <a:endParaRPr lang="en-GB"/>
        </a:p>
      </dgm:t>
    </dgm:pt>
    <dgm:pt modelId="{A0C30274-69C3-45F5-AAD0-0B03BB1A0C70}" type="pres">
      <dgm:prSet presAssocID="{26358D91-FF76-46EA-83BB-1CE768002665}" presName="aSpace" presStyleCnt="0"/>
      <dgm:spPr/>
    </dgm:pt>
    <dgm:pt modelId="{89503066-7DF0-47D1-8BB1-042B05291E35}" type="pres">
      <dgm:prSet presAssocID="{B5633F82-22C9-46C0-BD4B-CC280D6250F3}" presName="compNode" presStyleCnt="0"/>
      <dgm:spPr/>
    </dgm:pt>
    <dgm:pt modelId="{02FBA2EF-4BE3-4CEC-A2F8-7CB098F6C26F}" type="pres">
      <dgm:prSet presAssocID="{B5633F82-22C9-46C0-BD4B-CC280D6250F3}" presName="aNode" presStyleLbl="bgShp" presStyleIdx="3" presStyleCnt="4"/>
      <dgm:spPr/>
      <dgm:t>
        <a:bodyPr/>
        <a:lstStyle/>
        <a:p>
          <a:endParaRPr lang="en-GB"/>
        </a:p>
      </dgm:t>
    </dgm:pt>
    <dgm:pt modelId="{0612E954-A6A0-4AEC-AB91-691885C806D5}" type="pres">
      <dgm:prSet presAssocID="{B5633F82-22C9-46C0-BD4B-CC280D6250F3}" presName="textNode" presStyleLbl="bgShp" presStyleIdx="3" presStyleCnt="4"/>
      <dgm:spPr/>
      <dgm:t>
        <a:bodyPr/>
        <a:lstStyle/>
        <a:p>
          <a:endParaRPr lang="en-GB"/>
        </a:p>
      </dgm:t>
    </dgm:pt>
    <dgm:pt modelId="{13596677-1969-4F64-9443-73C9EEE51C05}" type="pres">
      <dgm:prSet presAssocID="{B5633F82-22C9-46C0-BD4B-CC280D6250F3}" presName="compChildNode" presStyleCnt="0"/>
      <dgm:spPr/>
    </dgm:pt>
    <dgm:pt modelId="{60855F0F-5946-47BE-AE89-B4B2FCEC1322}" type="pres">
      <dgm:prSet presAssocID="{B5633F82-22C9-46C0-BD4B-CC280D6250F3}" presName="theInnerList" presStyleCnt="0"/>
      <dgm:spPr/>
    </dgm:pt>
    <dgm:pt modelId="{6B677174-C325-4E8A-A027-4A6C9E466F02}" type="pres">
      <dgm:prSet presAssocID="{C0BE2572-A19C-463A-9575-67FAE406B8B8}" presName="childNode" presStyleLbl="node1" presStyleIdx="14" presStyleCnt="19">
        <dgm:presLayoutVars>
          <dgm:bulletEnabled val="1"/>
        </dgm:presLayoutVars>
      </dgm:prSet>
      <dgm:spPr/>
      <dgm:t>
        <a:bodyPr/>
        <a:lstStyle/>
        <a:p>
          <a:endParaRPr lang="en-GB"/>
        </a:p>
      </dgm:t>
    </dgm:pt>
    <dgm:pt modelId="{E28D348B-B087-4C52-8298-F74D40375A81}" type="pres">
      <dgm:prSet presAssocID="{C0BE2572-A19C-463A-9575-67FAE406B8B8}" presName="aSpace2" presStyleCnt="0"/>
      <dgm:spPr/>
    </dgm:pt>
    <dgm:pt modelId="{BC08235A-C4CF-473F-9906-872DB5CF1AC0}" type="pres">
      <dgm:prSet presAssocID="{88E04629-F130-4262-B887-ADC09C21D7FF}" presName="childNode" presStyleLbl="node1" presStyleIdx="15" presStyleCnt="19">
        <dgm:presLayoutVars>
          <dgm:bulletEnabled val="1"/>
        </dgm:presLayoutVars>
      </dgm:prSet>
      <dgm:spPr/>
      <dgm:t>
        <a:bodyPr/>
        <a:lstStyle/>
        <a:p>
          <a:endParaRPr lang="en-GB"/>
        </a:p>
      </dgm:t>
    </dgm:pt>
    <dgm:pt modelId="{2B4056D4-F3D9-4F74-BC91-E9EABEBFF7EB}" type="pres">
      <dgm:prSet presAssocID="{88E04629-F130-4262-B887-ADC09C21D7FF}" presName="aSpace2" presStyleCnt="0"/>
      <dgm:spPr/>
    </dgm:pt>
    <dgm:pt modelId="{BAC943C2-9787-4373-8BCD-980B042E8525}" type="pres">
      <dgm:prSet presAssocID="{BFA94B30-684E-41AD-99EE-F87F3FE168FF}" presName="childNode" presStyleLbl="node1" presStyleIdx="16" presStyleCnt="19">
        <dgm:presLayoutVars>
          <dgm:bulletEnabled val="1"/>
        </dgm:presLayoutVars>
      </dgm:prSet>
      <dgm:spPr/>
      <dgm:t>
        <a:bodyPr/>
        <a:lstStyle/>
        <a:p>
          <a:endParaRPr lang="en-GB"/>
        </a:p>
      </dgm:t>
    </dgm:pt>
    <dgm:pt modelId="{2807591E-4C8C-492D-8FBF-43414E94DC2B}" type="pres">
      <dgm:prSet presAssocID="{BFA94B30-684E-41AD-99EE-F87F3FE168FF}" presName="aSpace2" presStyleCnt="0"/>
      <dgm:spPr/>
    </dgm:pt>
    <dgm:pt modelId="{F208F530-D95D-4295-81F4-7B6CF69BCA2C}" type="pres">
      <dgm:prSet presAssocID="{7A7A3C48-FAC4-4D0E-9DEB-3B252F4424A9}" presName="childNode" presStyleLbl="node1" presStyleIdx="17" presStyleCnt="19">
        <dgm:presLayoutVars>
          <dgm:bulletEnabled val="1"/>
        </dgm:presLayoutVars>
      </dgm:prSet>
      <dgm:spPr/>
      <dgm:t>
        <a:bodyPr/>
        <a:lstStyle/>
        <a:p>
          <a:endParaRPr lang="en-GB"/>
        </a:p>
      </dgm:t>
    </dgm:pt>
    <dgm:pt modelId="{A335AB99-1734-42D4-87FA-4BB7FD86CB96}" type="pres">
      <dgm:prSet presAssocID="{7A7A3C48-FAC4-4D0E-9DEB-3B252F4424A9}" presName="aSpace2" presStyleCnt="0"/>
      <dgm:spPr/>
    </dgm:pt>
    <dgm:pt modelId="{85B15966-9C0D-431B-9263-4316D2ADCAF7}" type="pres">
      <dgm:prSet presAssocID="{7F652268-4280-4BF5-A062-5D1D683F000D}" presName="childNode" presStyleLbl="node1" presStyleIdx="18" presStyleCnt="19">
        <dgm:presLayoutVars>
          <dgm:bulletEnabled val="1"/>
        </dgm:presLayoutVars>
      </dgm:prSet>
      <dgm:spPr/>
      <dgm:t>
        <a:bodyPr/>
        <a:lstStyle/>
        <a:p>
          <a:endParaRPr lang="en-GB"/>
        </a:p>
      </dgm:t>
    </dgm:pt>
  </dgm:ptLst>
  <dgm:cxnLst>
    <dgm:cxn modelId="{F78A4FEA-DFF6-423D-903E-AABB480C9926}" srcId="{B5633F82-22C9-46C0-BD4B-CC280D6250F3}" destId="{7F652268-4280-4BF5-A062-5D1D683F000D}" srcOrd="4" destOrd="0" parTransId="{3FB54217-A504-4A7E-BFCF-5C8CFF79A422}" sibTransId="{7183EFFD-64EE-44B3-AE28-F43723E1111C}"/>
    <dgm:cxn modelId="{595DD419-E784-4AF9-B4C8-D0F79719CA14}" srcId="{B5633F82-22C9-46C0-BD4B-CC280D6250F3}" destId="{C0BE2572-A19C-463A-9575-67FAE406B8B8}" srcOrd="0" destOrd="0" parTransId="{AC1CAA6E-7423-48AB-BA61-00F83010C8B5}" sibTransId="{2FA1FA5F-86D2-4B45-A7B4-1BFD53DC1D92}"/>
    <dgm:cxn modelId="{A1A5CC18-9180-42D6-802B-AD394FEFDA49}" type="presOf" srcId="{DC035546-64D2-4F18-BD5B-C44C2D3155C6}" destId="{73DFA433-B390-4605-8B50-254CC6558EF3}" srcOrd="0" destOrd="0" presId="urn:microsoft.com/office/officeart/2005/8/layout/lProcess2"/>
    <dgm:cxn modelId="{30E083FC-181F-447E-B923-8C456468D33E}" srcId="{484F974B-717E-4F0A-8EFC-4A436B105EB5}" destId="{8937398D-E360-4968-B4AA-D1EA9C025773}" srcOrd="4" destOrd="0" parTransId="{2A6C4EBA-7A1D-40B8-A56D-DB504A486914}" sibTransId="{8C4540C2-0F9D-4A18-9ED8-D11BD4199AF9}"/>
    <dgm:cxn modelId="{C39F4566-4D78-4A10-ACB7-E8779C0367FA}" type="presOf" srcId="{DE780943-43F4-45BA-A643-2AFB38F939CB}" destId="{99413774-3689-4E81-B490-3FD9832D695B}" srcOrd="0" destOrd="0" presId="urn:microsoft.com/office/officeart/2005/8/layout/lProcess2"/>
    <dgm:cxn modelId="{8163157D-0050-42F3-9996-E1C1D49D4CED}" srcId="{26358D91-FF76-46EA-83BB-1CE768002665}" destId="{127E913D-015B-4F4F-9348-6870D448E593}" srcOrd="2" destOrd="0" parTransId="{7DC3EEEF-DD41-4915-82B3-FA4334CF126C}" sibTransId="{C877F21E-01E3-47B5-A475-7671428BF751}"/>
    <dgm:cxn modelId="{F180E8A5-F725-46C9-B0C2-95F5B1A57073}" srcId="{EF4AFB31-6AAF-4AB6-8414-27AA404DCCB9}" destId="{CC532CA4-5605-4697-A260-76CF72A2F0F0}" srcOrd="1" destOrd="0" parTransId="{3241D9DA-0518-4F61-B62E-718C418A8F94}" sibTransId="{14D7E7C9-814E-4CD2-A1EA-CB16258F6045}"/>
    <dgm:cxn modelId="{0A01E131-FF30-4770-B97B-58ED125A0C1B}" srcId="{484F974B-717E-4F0A-8EFC-4A436B105EB5}" destId="{53EBE750-E4D6-4B07-8BEE-067DCCB3BDA6}" srcOrd="2" destOrd="0" parTransId="{A576784A-31D5-42FE-BC72-E3AB7E71CBE2}" sibTransId="{2E2819C8-FA07-46E4-AB28-7C2C5F4469B0}"/>
    <dgm:cxn modelId="{776D2014-9055-4808-96D5-67CE43805D71}" type="presOf" srcId="{DE1DBDED-3012-4E26-9F7D-83F46E386B9B}" destId="{399F26F1-F139-4391-9809-7FCB8047E72B}" srcOrd="0" destOrd="0" presId="urn:microsoft.com/office/officeart/2005/8/layout/lProcess2"/>
    <dgm:cxn modelId="{58AB6D9F-5088-469B-B976-9AD1ED8B5E23}" srcId="{26358D91-FF76-46EA-83BB-1CE768002665}" destId="{DC035546-64D2-4F18-BD5B-C44C2D3155C6}" srcOrd="1" destOrd="0" parTransId="{3AA5EB27-3F88-4214-A6DC-E11D217DDBC1}" sibTransId="{3901A0AD-610F-48DE-AD14-9F2127734FC0}"/>
    <dgm:cxn modelId="{8588CA71-CA04-4AE3-AD86-38A79AA62CEC}" srcId="{26358D91-FF76-46EA-83BB-1CE768002665}" destId="{E7B715D5-9868-4170-9936-9658C7A63F36}" srcOrd="0" destOrd="0" parTransId="{7ACC80FC-F9CA-46C1-91E1-15A4E7BCEBDE}" sibTransId="{0B0C0BEE-1B2C-4C9C-AF36-09816FE90AF9}"/>
    <dgm:cxn modelId="{3601FC5D-F4DC-428F-8832-8E67F2873A2D}" type="presOf" srcId="{EF4AFB31-6AAF-4AB6-8414-27AA404DCCB9}" destId="{CF39B783-1D3A-4ECA-AC13-0BDF05DB6E3F}" srcOrd="0" destOrd="0" presId="urn:microsoft.com/office/officeart/2005/8/layout/lProcess2"/>
    <dgm:cxn modelId="{7B701C3A-B07E-425E-B9C1-1EDB0ECF1F1F}" type="presOf" srcId="{7A7A3C48-FAC4-4D0E-9DEB-3B252F4424A9}" destId="{F208F530-D95D-4295-81F4-7B6CF69BCA2C}" srcOrd="0" destOrd="0" presId="urn:microsoft.com/office/officeart/2005/8/layout/lProcess2"/>
    <dgm:cxn modelId="{EE6B39AF-6519-400C-97BF-7161490CBC37}" type="presOf" srcId="{88E04629-F130-4262-B887-ADC09C21D7FF}" destId="{BC08235A-C4CF-473F-9906-872DB5CF1AC0}" srcOrd="0" destOrd="0" presId="urn:microsoft.com/office/officeart/2005/8/layout/lProcess2"/>
    <dgm:cxn modelId="{3A77BDA4-CAE6-451D-AC90-23FFA5B9FDDD}" srcId="{B5633F82-22C9-46C0-BD4B-CC280D6250F3}" destId="{BFA94B30-684E-41AD-99EE-F87F3FE168FF}" srcOrd="2" destOrd="0" parTransId="{1B34DD6B-9D39-4985-A5A8-B1B216229D9F}" sibTransId="{2BBAD99E-16D5-468E-89B4-D8B0E3D59310}"/>
    <dgm:cxn modelId="{6FE986D4-A65E-4C7F-A64F-35F5D804071A}" srcId="{B5633F82-22C9-46C0-BD4B-CC280D6250F3}" destId="{88E04629-F130-4262-B887-ADC09C21D7FF}" srcOrd="1" destOrd="0" parTransId="{225B346D-C9B6-400A-B614-5AA2A7E8CE9B}" sibTransId="{4959874B-6177-48B8-8C8C-559B0E9C3772}"/>
    <dgm:cxn modelId="{EA70CF2E-8A04-44E7-8A9F-F228B2AD7C79}" srcId="{26358D91-FF76-46EA-83BB-1CE768002665}" destId="{5B9F6148-EA10-442F-9667-DBE4BD7FABEB}" srcOrd="4" destOrd="0" parTransId="{5F68DFE1-2A9C-48B3-851D-15789C806E3C}" sibTransId="{8AA01C80-A8F4-49BD-9CA2-333B4BD75F71}"/>
    <dgm:cxn modelId="{E33FF905-C098-400B-AAE4-06127888414B}" srcId="{53A803E8-D386-4BE0-9140-7C95411C6353}" destId="{484F974B-717E-4F0A-8EFC-4A436B105EB5}" srcOrd="0" destOrd="0" parTransId="{2609C66D-E358-4992-9111-F227E5558D85}" sibTransId="{DCE3B0E6-EC17-494F-8178-7924DC24E381}"/>
    <dgm:cxn modelId="{F9798E42-9564-4175-A325-BAB07999C601}" type="presOf" srcId="{B5633F82-22C9-46C0-BD4B-CC280D6250F3}" destId="{0612E954-A6A0-4AEC-AB91-691885C806D5}" srcOrd="1" destOrd="0" presId="urn:microsoft.com/office/officeart/2005/8/layout/lProcess2"/>
    <dgm:cxn modelId="{214E5063-5A27-47C3-8655-9422D9650B1D}" type="presOf" srcId="{0488BD69-277B-4BEB-AD3E-2CF2CFDB78DA}" destId="{6953CE40-C131-41F5-BAE8-621DC74B8549}" srcOrd="0" destOrd="0" presId="urn:microsoft.com/office/officeart/2005/8/layout/lProcess2"/>
    <dgm:cxn modelId="{51A12B07-7474-4F09-AACD-1995D3828E72}" type="presOf" srcId="{8937398D-E360-4968-B4AA-D1EA9C025773}" destId="{9673CE8A-4C40-45B7-9A51-22AA91D9DE8F}" srcOrd="0" destOrd="0" presId="urn:microsoft.com/office/officeart/2005/8/layout/lProcess2"/>
    <dgm:cxn modelId="{400CCB13-950B-47CD-9D68-858FA040E247}" type="presOf" srcId="{ECF64DD0-535A-4905-AA90-377CEA04F64D}" destId="{B44CE9F1-80B8-4AEE-B42E-CAE105C9AF85}" srcOrd="0" destOrd="0" presId="urn:microsoft.com/office/officeart/2005/8/layout/lProcess2"/>
    <dgm:cxn modelId="{046A5787-4FD5-4D3A-B38B-BC5761CE2ABA}" srcId="{53A803E8-D386-4BE0-9140-7C95411C6353}" destId="{EF4AFB31-6AAF-4AB6-8414-27AA404DCCB9}" srcOrd="1" destOrd="0" parTransId="{B411183A-E874-4B1E-8B36-109494EAA235}" sibTransId="{070EE6C6-789A-4DDF-8781-977F4A956D67}"/>
    <dgm:cxn modelId="{B174068C-EB8E-46B9-93E3-C96A13A87EFB}" srcId="{484F974B-717E-4F0A-8EFC-4A436B105EB5}" destId="{DE780943-43F4-45BA-A643-2AFB38F939CB}" srcOrd="3" destOrd="0" parTransId="{B7306116-7FEA-468C-AE64-8861011969CA}" sibTransId="{7463FF89-29A2-4EA6-8431-9E42BC4843BB}"/>
    <dgm:cxn modelId="{CAA6989B-0A33-42BE-A4B1-502CA418275B}" type="presOf" srcId="{EF4AFB31-6AAF-4AB6-8414-27AA404DCCB9}" destId="{81714B82-4864-4A96-8138-92FA1A1DBDDA}" srcOrd="1" destOrd="0" presId="urn:microsoft.com/office/officeart/2005/8/layout/lProcess2"/>
    <dgm:cxn modelId="{F0043E61-CD76-4F02-B0B0-29655C518D5E}" srcId="{EF4AFB31-6AAF-4AB6-8414-27AA404DCCB9}" destId="{ECF64DD0-535A-4905-AA90-377CEA04F64D}" srcOrd="0" destOrd="0" parTransId="{977D1339-EB8B-43DF-9513-C811B65DAACA}" sibTransId="{0E0226AB-DD32-4B68-B08A-61B695DC59B9}"/>
    <dgm:cxn modelId="{BBBCCA94-078A-4D49-98CD-EA5D1140D5F9}" srcId="{53A803E8-D386-4BE0-9140-7C95411C6353}" destId="{B5633F82-22C9-46C0-BD4B-CC280D6250F3}" srcOrd="3" destOrd="0" parTransId="{94BF9759-DE06-40E0-9944-215C9B34E284}" sibTransId="{0624F7D5-2963-4444-827F-73D04EA91C23}"/>
    <dgm:cxn modelId="{0572D637-133B-4E47-953B-D81B017F211A}" type="presOf" srcId="{484F974B-717E-4F0A-8EFC-4A436B105EB5}" destId="{AE7B3922-A0AC-4E74-8065-F37E2E2979F9}" srcOrd="0" destOrd="0" presId="urn:microsoft.com/office/officeart/2005/8/layout/lProcess2"/>
    <dgm:cxn modelId="{C62CB410-D025-4FE9-9DDF-677BF7C5601A}" type="presOf" srcId="{CC532CA4-5605-4697-A260-76CF72A2F0F0}" destId="{570A124A-4991-44A8-9798-94DC950AFEBA}" srcOrd="0" destOrd="0" presId="urn:microsoft.com/office/officeart/2005/8/layout/lProcess2"/>
    <dgm:cxn modelId="{3267DFD6-461E-47B9-BC45-13C701CF07CE}" srcId="{484F974B-717E-4F0A-8EFC-4A436B105EB5}" destId="{34B0388F-07BF-49D8-965D-A537DCB9412F}" srcOrd="5" destOrd="0" parTransId="{BCC4FEB6-4CFD-461C-BB5D-B9087539583E}" sibTransId="{D199D10D-076B-42F2-BB59-0AE0AC42AF38}"/>
    <dgm:cxn modelId="{EDD8B167-589F-4DB3-8746-61527B4DF08C}" type="presOf" srcId="{53EEE749-9CEC-4F25-B749-6E093E4931AF}" destId="{69D82369-1BD5-42EF-B09A-1A1EF84078F1}" srcOrd="0" destOrd="0" presId="urn:microsoft.com/office/officeart/2005/8/layout/lProcess2"/>
    <dgm:cxn modelId="{D5CCEA7C-E4B8-42FA-B642-C5E65141F3BB}" type="presOf" srcId="{B5633F82-22C9-46C0-BD4B-CC280D6250F3}" destId="{02FBA2EF-4BE3-4CEC-A2F8-7CB098F6C26F}" srcOrd="0" destOrd="0" presId="urn:microsoft.com/office/officeart/2005/8/layout/lProcess2"/>
    <dgm:cxn modelId="{533BADA7-AEC6-4A41-BAA2-A8FC071436BC}" type="presOf" srcId="{53A803E8-D386-4BE0-9140-7C95411C6353}" destId="{A0E5079D-5988-4965-BAB3-6729CEF840C3}" srcOrd="0" destOrd="0" presId="urn:microsoft.com/office/officeart/2005/8/layout/lProcess2"/>
    <dgm:cxn modelId="{12ACC53F-429D-44B9-80AC-FEBD1E451099}" type="presOf" srcId="{C0BE2572-A19C-463A-9575-67FAE406B8B8}" destId="{6B677174-C325-4E8A-A027-4A6C9E466F02}" srcOrd="0" destOrd="0" presId="urn:microsoft.com/office/officeart/2005/8/layout/lProcess2"/>
    <dgm:cxn modelId="{FA0B0701-EE4A-4089-9128-D7E102FD12CA}" type="presOf" srcId="{26358D91-FF76-46EA-83BB-1CE768002665}" destId="{57A35F9D-4053-411D-8A50-D928B96637C5}" srcOrd="0" destOrd="0" presId="urn:microsoft.com/office/officeart/2005/8/layout/lProcess2"/>
    <dgm:cxn modelId="{7A820224-33CD-4E15-B33B-36179FF3C7C9}" type="presOf" srcId="{E7B715D5-9868-4170-9936-9658C7A63F36}" destId="{9357CE13-81E9-4C97-9CB0-6D4695BF855E}" srcOrd="0" destOrd="0" presId="urn:microsoft.com/office/officeart/2005/8/layout/lProcess2"/>
    <dgm:cxn modelId="{94D7F56E-F69F-4918-BAC3-200EBD86086E}" srcId="{484F974B-717E-4F0A-8EFC-4A436B105EB5}" destId="{0488BD69-277B-4BEB-AD3E-2CF2CFDB78DA}" srcOrd="0" destOrd="0" parTransId="{1227F8AD-F954-48AD-A54C-AF923B259741}" sibTransId="{96B425B5-81A7-4EDD-A04C-22EC2709ED57}"/>
    <dgm:cxn modelId="{31328804-8E35-45DC-92F2-49F0A4C168C6}" srcId="{EF4AFB31-6AAF-4AB6-8414-27AA404DCCB9}" destId="{377C65EE-07AF-41F3-95E4-4CC7FDC241A4}" srcOrd="2" destOrd="0" parTransId="{8A457E11-9929-4AC7-A077-BD1C5A4393B4}" sibTransId="{82499DD5-D331-46F5-929D-7EA5570184C0}"/>
    <dgm:cxn modelId="{0E5D932E-7DFA-4165-8B86-0CE83D6E610F}" type="presOf" srcId="{34B0388F-07BF-49D8-965D-A537DCB9412F}" destId="{08CB46D7-9ED4-414F-9546-B6C367E44224}" srcOrd="0" destOrd="0" presId="urn:microsoft.com/office/officeart/2005/8/layout/lProcess2"/>
    <dgm:cxn modelId="{D4181E21-BAEB-4F76-9487-DC98FD57FF14}" type="presOf" srcId="{377C65EE-07AF-41F3-95E4-4CC7FDC241A4}" destId="{2DAD3C28-DA5A-4ACC-B54A-58063E2148A8}" srcOrd="0" destOrd="0" presId="urn:microsoft.com/office/officeart/2005/8/layout/lProcess2"/>
    <dgm:cxn modelId="{A6640747-29EC-4EA0-9B43-DEB98AB71D01}" srcId="{53A803E8-D386-4BE0-9140-7C95411C6353}" destId="{26358D91-FF76-46EA-83BB-1CE768002665}" srcOrd="2" destOrd="0" parTransId="{6180D6EA-6D63-4393-A4AC-F2BB21B83C0C}" sibTransId="{CB0AB22E-7166-4984-8FB8-2489B04237E1}"/>
    <dgm:cxn modelId="{6A3D4D17-E1AB-4333-BD77-26835F81083C}" type="presOf" srcId="{484F974B-717E-4F0A-8EFC-4A436B105EB5}" destId="{CC96DC91-A56E-4FF7-B1CA-E1C5643E686C}" srcOrd="1" destOrd="0" presId="urn:microsoft.com/office/officeart/2005/8/layout/lProcess2"/>
    <dgm:cxn modelId="{8008A454-A899-4D25-A8AE-BF214ACFECB3}" srcId="{484F974B-717E-4F0A-8EFC-4A436B105EB5}" destId="{DE1DBDED-3012-4E26-9F7D-83F46E386B9B}" srcOrd="1" destOrd="0" parTransId="{28B533F1-98BA-4213-8B3D-A0F24F357CB4}" sibTransId="{CFC8A6CC-9410-46BF-BFD4-29392E6CBBAB}"/>
    <dgm:cxn modelId="{F10AB5F3-0EEB-485D-AC5A-0C6ED2F4A859}" type="presOf" srcId="{BFA94B30-684E-41AD-99EE-F87F3FE168FF}" destId="{BAC943C2-9787-4373-8BCD-980B042E8525}" srcOrd="0" destOrd="0" presId="urn:microsoft.com/office/officeart/2005/8/layout/lProcess2"/>
    <dgm:cxn modelId="{E53AA9A4-D436-4897-BE04-8F57015E2ABD}" srcId="{B5633F82-22C9-46C0-BD4B-CC280D6250F3}" destId="{7A7A3C48-FAC4-4D0E-9DEB-3B252F4424A9}" srcOrd="3" destOrd="0" parTransId="{B6483D3C-18DF-427A-9216-53A97D8517D8}" sibTransId="{03B3B780-3695-4DF2-BAAD-E548722E0756}"/>
    <dgm:cxn modelId="{19B045F1-AF6B-411F-A1CD-5DF39B23B098}" type="presOf" srcId="{26358D91-FF76-46EA-83BB-1CE768002665}" destId="{5678A2CB-D3A1-42EC-92D5-9673DC2B9234}" srcOrd="1" destOrd="0" presId="urn:microsoft.com/office/officeart/2005/8/layout/lProcess2"/>
    <dgm:cxn modelId="{F52E5382-6A80-4736-960E-44F780F502E3}" type="presOf" srcId="{53EBE750-E4D6-4B07-8BEE-067DCCB3BDA6}" destId="{2EE0BA8E-1545-439B-989F-E0F62DDB4F80}" srcOrd="0" destOrd="0" presId="urn:microsoft.com/office/officeart/2005/8/layout/lProcess2"/>
    <dgm:cxn modelId="{A1A750A4-3E85-49F1-9E0F-C11C50A1128E}" srcId="{26358D91-FF76-46EA-83BB-1CE768002665}" destId="{53EEE749-9CEC-4F25-B749-6E093E4931AF}" srcOrd="3" destOrd="0" parTransId="{2EC7525D-7339-4916-804B-C8C8AEA1F260}" sibTransId="{C1D70F70-F64A-4790-86B3-7249BC1DB6F1}"/>
    <dgm:cxn modelId="{C2A41644-C930-44AE-A74D-A2F82C06F5B0}" type="presOf" srcId="{7F652268-4280-4BF5-A062-5D1D683F000D}" destId="{85B15966-9C0D-431B-9263-4316D2ADCAF7}" srcOrd="0" destOrd="0" presId="urn:microsoft.com/office/officeart/2005/8/layout/lProcess2"/>
    <dgm:cxn modelId="{841B06A9-4F18-4EEC-B9F4-E40733A2140A}" type="presOf" srcId="{127E913D-015B-4F4F-9348-6870D448E593}" destId="{1DEFC4CB-4857-4115-BF88-53A0D1D91C9C}" srcOrd="0" destOrd="0" presId="urn:microsoft.com/office/officeart/2005/8/layout/lProcess2"/>
    <dgm:cxn modelId="{DC2EB252-AE63-4B26-B8AC-85BAD6A41DDD}" type="presOf" srcId="{5B9F6148-EA10-442F-9667-DBE4BD7FABEB}" destId="{8922FB51-F74E-49EF-96AA-FE5CE6221375}" srcOrd="0" destOrd="0" presId="urn:microsoft.com/office/officeart/2005/8/layout/lProcess2"/>
    <dgm:cxn modelId="{268A8BE5-F463-468F-A881-712DB6546B1E}" type="presParOf" srcId="{A0E5079D-5988-4965-BAB3-6729CEF840C3}" destId="{FEA03DDE-9719-42FC-8C2B-9A16828FBD0E}" srcOrd="0" destOrd="0" presId="urn:microsoft.com/office/officeart/2005/8/layout/lProcess2"/>
    <dgm:cxn modelId="{6DFECCD6-68B5-47F5-A532-4CAD5E5D93F3}" type="presParOf" srcId="{FEA03DDE-9719-42FC-8C2B-9A16828FBD0E}" destId="{AE7B3922-A0AC-4E74-8065-F37E2E2979F9}" srcOrd="0" destOrd="0" presId="urn:microsoft.com/office/officeart/2005/8/layout/lProcess2"/>
    <dgm:cxn modelId="{AB5A63BB-76F5-48A0-AC85-C8355AB00AB2}" type="presParOf" srcId="{FEA03DDE-9719-42FC-8C2B-9A16828FBD0E}" destId="{CC96DC91-A56E-4FF7-B1CA-E1C5643E686C}" srcOrd="1" destOrd="0" presId="urn:microsoft.com/office/officeart/2005/8/layout/lProcess2"/>
    <dgm:cxn modelId="{E37F55D5-280A-4E48-AD8C-7A9E63CE92B1}" type="presParOf" srcId="{FEA03DDE-9719-42FC-8C2B-9A16828FBD0E}" destId="{5C7F365A-77DD-4A40-A85E-6A4725593129}" srcOrd="2" destOrd="0" presId="urn:microsoft.com/office/officeart/2005/8/layout/lProcess2"/>
    <dgm:cxn modelId="{8E14810E-293F-41B3-97B3-316C2BDCE52C}" type="presParOf" srcId="{5C7F365A-77DD-4A40-A85E-6A4725593129}" destId="{3E5D8D87-50BC-4866-83DC-6F2635B804EB}" srcOrd="0" destOrd="0" presId="urn:microsoft.com/office/officeart/2005/8/layout/lProcess2"/>
    <dgm:cxn modelId="{0D8898BE-6167-4412-AC98-19FA6917B1B1}" type="presParOf" srcId="{3E5D8D87-50BC-4866-83DC-6F2635B804EB}" destId="{6953CE40-C131-41F5-BAE8-621DC74B8549}" srcOrd="0" destOrd="0" presId="urn:microsoft.com/office/officeart/2005/8/layout/lProcess2"/>
    <dgm:cxn modelId="{7658AC26-C551-47AB-9442-E720F35FD472}" type="presParOf" srcId="{3E5D8D87-50BC-4866-83DC-6F2635B804EB}" destId="{78D68776-7DB7-4DA9-BA0E-3633F80F7086}" srcOrd="1" destOrd="0" presId="urn:microsoft.com/office/officeart/2005/8/layout/lProcess2"/>
    <dgm:cxn modelId="{83CAE113-16A3-4488-8B4F-62E89B818DBD}" type="presParOf" srcId="{3E5D8D87-50BC-4866-83DC-6F2635B804EB}" destId="{399F26F1-F139-4391-9809-7FCB8047E72B}" srcOrd="2" destOrd="0" presId="urn:microsoft.com/office/officeart/2005/8/layout/lProcess2"/>
    <dgm:cxn modelId="{F01BE2CE-7517-4E3B-9FF4-5B2A8EE39513}" type="presParOf" srcId="{3E5D8D87-50BC-4866-83DC-6F2635B804EB}" destId="{C95FFF30-184C-4F21-8D7B-6C7FB5805A0D}" srcOrd="3" destOrd="0" presId="urn:microsoft.com/office/officeart/2005/8/layout/lProcess2"/>
    <dgm:cxn modelId="{B37A6C2D-BBF2-45B9-9A5E-58B22B9329DF}" type="presParOf" srcId="{3E5D8D87-50BC-4866-83DC-6F2635B804EB}" destId="{2EE0BA8E-1545-439B-989F-E0F62DDB4F80}" srcOrd="4" destOrd="0" presId="urn:microsoft.com/office/officeart/2005/8/layout/lProcess2"/>
    <dgm:cxn modelId="{0E9AB29E-EADE-4C20-A362-80FBF16372D2}" type="presParOf" srcId="{3E5D8D87-50BC-4866-83DC-6F2635B804EB}" destId="{8946C203-0332-4552-A191-A3DEBCB12410}" srcOrd="5" destOrd="0" presId="urn:microsoft.com/office/officeart/2005/8/layout/lProcess2"/>
    <dgm:cxn modelId="{550ED156-EE73-4193-BFE2-4828514B2961}" type="presParOf" srcId="{3E5D8D87-50BC-4866-83DC-6F2635B804EB}" destId="{99413774-3689-4E81-B490-3FD9832D695B}" srcOrd="6" destOrd="0" presId="urn:microsoft.com/office/officeart/2005/8/layout/lProcess2"/>
    <dgm:cxn modelId="{8BFB54E7-B06F-47C2-BA34-011CE865D732}" type="presParOf" srcId="{3E5D8D87-50BC-4866-83DC-6F2635B804EB}" destId="{38B856E8-A59F-4378-9F4B-C34C2073E4E5}" srcOrd="7" destOrd="0" presId="urn:microsoft.com/office/officeart/2005/8/layout/lProcess2"/>
    <dgm:cxn modelId="{695E9EE4-96E4-4CD0-849A-C10AEDAFAF02}" type="presParOf" srcId="{3E5D8D87-50BC-4866-83DC-6F2635B804EB}" destId="{9673CE8A-4C40-45B7-9A51-22AA91D9DE8F}" srcOrd="8" destOrd="0" presId="urn:microsoft.com/office/officeart/2005/8/layout/lProcess2"/>
    <dgm:cxn modelId="{BE6C1C95-0B15-4839-8E28-D05A660E7AA0}" type="presParOf" srcId="{3E5D8D87-50BC-4866-83DC-6F2635B804EB}" destId="{C73A2A1D-E880-484E-BB36-684D548F32B4}" srcOrd="9" destOrd="0" presId="urn:microsoft.com/office/officeart/2005/8/layout/lProcess2"/>
    <dgm:cxn modelId="{0DEBEE11-8872-477C-9DE1-EBCCD1F7911F}" type="presParOf" srcId="{3E5D8D87-50BC-4866-83DC-6F2635B804EB}" destId="{08CB46D7-9ED4-414F-9546-B6C367E44224}" srcOrd="10" destOrd="0" presId="urn:microsoft.com/office/officeart/2005/8/layout/lProcess2"/>
    <dgm:cxn modelId="{A6DEC2BC-3F0B-43EF-9C7D-D525CB9F7B95}" type="presParOf" srcId="{A0E5079D-5988-4965-BAB3-6729CEF840C3}" destId="{561F3B31-9876-4D32-9890-9F03EB378412}" srcOrd="1" destOrd="0" presId="urn:microsoft.com/office/officeart/2005/8/layout/lProcess2"/>
    <dgm:cxn modelId="{5DE33053-0970-4663-B908-242DD0BDAEB8}" type="presParOf" srcId="{A0E5079D-5988-4965-BAB3-6729CEF840C3}" destId="{1C4B4159-77DE-4C74-A316-EB15CFFFCE2E}" srcOrd="2" destOrd="0" presId="urn:microsoft.com/office/officeart/2005/8/layout/lProcess2"/>
    <dgm:cxn modelId="{3AEF92B4-0DD6-4385-AD6E-913C88318EB9}" type="presParOf" srcId="{1C4B4159-77DE-4C74-A316-EB15CFFFCE2E}" destId="{CF39B783-1D3A-4ECA-AC13-0BDF05DB6E3F}" srcOrd="0" destOrd="0" presId="urn:microsoft.com/office/officeart/2005/8/layout/lProcess2"/>
    <dgm:cxn modelId="{4EE14AD8-AD11-4DFC-BFCA-5F145974B1FD}" type="presParOf" srcId="{1C4B4159-77DE-4C74-A316-EB15CFFFCE2E}" destId="{81714B82-4864-4A96-8138-92FA1A1DBDDA}" srcOrd="1" destOrd="0" presId="urn:microsoft.com/office/officeart/2005/8/layout/lProcess2"/>
    <dgm:cxn modelId="{7E6DE858-356F-46C3-81C7-7E8E88869C56}" type="presParOf" srcId="{1C4B4159-77DE-4C74-A316-EB15CFFFCE2E}" destId="{FC784FAE-F475-435C-8FFF-43033F660A19}" srcOrd="2" destOrd="0" presId="urn:microsoft.com/office/officeart/2005/8/layout/lProcess2"/>
    <dgm:cxn modelId="{34EE635D-55C8-4253-9650-6701DC3BDB7E}" type="presParOf" srcId="{FC784FAE-F475-435C-8FFF-43033F660A19}" destId="{41AA33D5-1C42-45F5-B8CE-189BB59C1897}" srcOrd="0" destOrd="0" presId="urn:microsoft.com/office/officeart/2005/8/layout/lProcess2"/>
    <dgm:cxn modelId="{CADE84EE-162F-428F-AF3A-776FF98D34EE}" type="presParOf" srcId="{41AA33D5-1C42-45F5-B8CE-189BB59C1897}" destId="{B44CE9F1-80B8-4AEE-B42E-CAE105C9AF85}" srcOrd="0" destOrd="0" presId="urn:microsoft.com/office/officeart/2005/8/layout/lProcess2"/>
    <dgm:cxn modelId="{51FAA2D4-D3AF-4ACC-9A86-FC304CB14340}" type="presParOf" srcId="{41AA33D5-1C42-45F5-B8CE-189BB59C1897}" destId="{BAF13D5F-445A-43B2-86C7-D8BE3E2321EF}" srcOrd="1" destOrd="0" presId="urn:microsoft.com/office/officeart/2005/8/layout/lProcess2"/>
    <dgm:cxn modelId="{EF225B42-B2EF-4225-9C11-A485AFA01337}" type="presParOf" srcId="{41AA33D5-1C42-45F5-B8CE-189BB59C1897}" destId="{570A124A-4991-44A8-9798-94DC950AFEBA}" srcOrd="2" destOrd="0" presId="urn:microsoft.com/office/officeart/2005/8/layout/lProcess2"/>
    <dgm:cxn modelId="{A6AA2F69-25AE-4C93-9EFA-6EA48AD61642}" type="presParOf" srcId="{41AA33D5-1C42-45F5-B8CE-189BB59C1897}" destId="{5E47DCF2-E909-4D23-AE47-5F9AC1D0AE94}" srcOrd="3" destOrd="0" presId="urn:microsoft.com/office/officeart/2005/8/layout/lProcess2"/>
    <dgm:cxn modelId="{17D56E50-AC66-4A24-B5D4-9D41034BA0E1}" type="presParOf" srcId="{41AA33D5-1C42-45F5-B8CE-189BB59C1897}" destId="{2DAD3C28-DA5A-4ACC-B54A-58063E2148A8}" srcOrd="4" destOrd="0" presId="urn:microsoft.com/office/officeart/2005/8/layout/lProcess2"/>
    <dgm:cxn modelId="{91D76C4D-D596-4DDB-AA77-D007AE3B8F37}" type="presParOf" srcId="{A0E5079D-5988-4965-BAB3-6729CEF840C3}" destId="{7EFC3CDC-9B47-448E-A441-2850D4A8D5FD}" srcOrd="3" destOrd="0" presId="urn:microsoft.com/office/officeart/2005/8/layout/lProcess2"/>
    <dgm:cxn modelId="{610CDA75-20E4-46C0-B8A7-E7267B381FA9}" type="presParOf" srcId="{A0E5079D-5988-4965-BAB3-6729CEF840C3}" destId="{5DDB53E9-8196-4B8C-A111-333B85998DA3}" srcOrd="4" destOrd="0" presId="urn:microsoft.com/office/officeart/2005/8/layout/lProcess2"/>
    <dgm:cxn modelId="{FD9EC8F9-434E-48D6-9905-BFD43C3023E5}" type="presParOf" srcId="{5DDB53E9-8196-4B8C-A111-333B85998DA3}" destId="{57A35F9D-4053-411D-8A50-D928B96637C5}" srcOrd="0" destOrd="0" presId="urn:microsoft.com/office/officeart/2005/8/layout/lProcess2"/>
    <dgm:cxn modelId="{9216517F-1BF2-4B3A-A010-7BAC34056DDA}" type="presParOf" srcId="{5DDB53E9-8196-4B8C-A111-333B85998DA3}" destId="{5678A2CB-D3A1-42EC-92D5-9673DC2B9234}" srcOrd="1" destOrd="0" presId="urn:microsoft.com/office/officeart/2005/8/layout/lProcess2"/>
    <dgm:cxn modelId="{EDB1D519-9FCF-4E05-97FC-EA338D37DDCA}" type="presParOf" srcId="{5DDB53E9-8196-4B8C-A111-333B85998DA3}" destId="{85785DA0-4564-49E8-AB58-4ADF4948889C}" srcOrd="2" destOrd="0" presId="urn:microsoft.com/office/officeart/2005/8/layout/lProcess2"/>
    <dgm:cxn modelId="{A5D4A609-2F86-49EA-85F7-796C8EFEA053}" type="presParOf" srcId="{85785DA0-4564-49E8-AB58-4ADF4948889C}" destId="{192C7AE4-C43E-4D43-BFB6-73463ECA2D9C}" srcOrd="0" destOrd="0" presId="urn:microsoft.com/office/officeart/2005/8/layout/lProcess2"/>
    <dgm:cxn modelId="{48D1E834-885F-4234-87B1-3E34F3B359DA}" type="presParOf" srcId="{192C7AE4-C43E-4D43-BFB6-73463ECA2D9C}" destId="{9357CE13-81E9-4C97-9CB0-6D4695BF855E}" srcOrd="0" destOrd="0" presId="urn:microsoft.com/office/officeart/2005/8/layout/lProcess2"/>
    <dgm:cxn modelId="{9B8AF8C4-E1B3-441B-8D54-DBAA9F045267}" type="presParOf" srcId="{192C7AE4-C43E-4D43-BFB6-73463ECA2D9C}" destId="{23B68D5B-3DF3-440D-8D45-04292BBA0A9D}" srcOrd="1" destOrd="0" presId="urn:microsoft.com/office/officeart/2005/8/layout/lProcess2"/>
    <dgm:cxn modelId="{2737B409-C93E-496D-8A96-501C08099630}" type="presParOf" srcId="{192C7AE4-C43E-4D43-BFB6-73463ECA2D9C}" destId="{73DFA433-B390-4605-8B50-254CC6558EF3}" srcOrd="2" destOrd="0" presId="urn:microsoft.com/office/officeart/2005/8/layout/lProcess2"/>
    <dgm:cxn modelId="{D0FD1BDE-DDEE-4D07-AE5B-4497D47B30E3}" type="presParOf" srcId="{192C7AE4-C43E-4D43-BFB6-73463ECA2D9C}" destId="{0EA7D839-7FCC-413A-895C-2029891ADA4D}" srcOrd="3" destOrd="0" presId="urn:microsoft.com/office/officeart/2005/8/layout/lProcess2"/>
    <dgm:cxn modelId="{20E2CC3B-726D-4D08-B471-41063A85CC8F}" type="presParOf" srcId="{192C7AE4-C43E-4D43-BFB6-73463ECA2D9C}" destId="{1DEFC4CB-4857-4115-BF88-53A0D1D91C9C}" srcOrd="4" destOrd="0" presId="urn:microsoft.com/office/officeart/2005/8/layout/lProcess2"/>
    <dgm:cxn modelId="{4C765E31-E7C6-4019-B7FC-EF6F4C22186E}" type="presParOf" srcId="{192C7AE4-C43E-4D43-BFB6-73463ECA2D9C}" destId="{E39A50D1-730E-4ED9-A415-7F856D848515}" srcOrd="5" destOrd="0" presId="urn:microsoft.com/office/officeart/2005/8/layout/lProcess2"/>
    <dgm:cxn modelId="{44011E6D-13EA-4810-B83F-AC0FAB3AAEBF}" type="presParOf" srcId="{192C7AE4-C43E-4D43-BFB6-73463ECA2D9C}" destId="{69D82369-1BD5-42EF-B09A-1A1EF84078F1}" srcOrd="6" destOrd="0" presId="urn:microsoft.com/office/officeart/2005/8/layout/lProcess2"/>
    <dgm:cxn modelId="{CB571A74-EA1E-4B9E-A5DF-B6517E381254}" type="presParOf" srcId="{192C7AE4-C43E-4D43-BFB6-73463ECA2D9C}" destId="{241C3221-3050-4166-988F-03E08E34844C}" srcOrd="7" destOrd="0" presId="urn:microsoft.com/office/officeart/2005/8/layout/lProcess2"/>
    <dgm:cxn modelId="{F0CB55FE-3598-4EF0-B9E7-8B45477728C5}" type="presParOf" srcId="{192C7AE4-C43E-4D43-BFB6-73463ECA2D9C}" destId="{8922FB51-F74E-49EF-96AA-FE5CE6221375}" srcOrd="8" destOrd="0" presId="urn:microsoft.com/office/officeart/2005/8/layout/lProcess2"/>
    <dgm:cxn modelId="{4133FFAB-461F-489A-9075-3B2C50359BB7}" type="presParOf" srcId="{A0E5079D-5988-4965-BAB3-6729CEF840C3}" destId="{A0C30274-69C3-45F5-AAD0-0B03BB1A0C70}" srcOrd="5" destOrd="0" presId="urn:microsoft.com/office/officeart/2005/8/layout/lProcess2"/>
    <dgm:cxn modelId="{FDC8E261-BE40-443E-8CB0-BC5A89270C96}" type="presParOf" srcId="{A0E5079D-5988-4965-BAB3-6729CEF840C3}" destId="{89503066-7DF0-47D1-8BB1-042B05291E35}" srcOrd="6" destOrd="0" presId="urn:microsoft.com/office/officeart/2005/8/layout/lProcess2"/>
    <dgm:cxn modelId="{BC3A28B1-692C-4F31-8904-F3D6B4FDA220}" type="presParOf" srcId="{89503066-7DF0-47D1-8BB1-042B05291E35}" destId="{02FBA2EF-4BE3-4CEC-A2F8-7CB098F6C26F}" srcOrd="0" destOrd="0" presId="urn:microsoft.com/office/officeart/2005/8/layout/lProcess2"/>
    <dgm:cxn modelId="{2F453973-CA81-44B6-88C1-5304EBA8F026}" type="presParOf" srcId="{89503066-7DF0-47D1-8BB1-042B05291E35}" destId="{0612E954-A6A0-4AEC-AB91-691885C806D5}" srcOrd="1" destOrd="0" presId="urn:microsoft.com/office/officeart/2005/8/layout/lProcess2"/>
    <dgm:cxn modelId="{2902D6A1-B8E8-4DA1-B087-C64E90B56EF3}" type="presParOf" srcId="{89503066-7DF0-47D1-8BB1-042B05291E35}" destId="{13596677-1969-4F64-9443-73C9EEE51C05}" srcOrd="2" destOrd="0" presId="urn:microsoft.com/office/officeart/2005/8/layout/lProcess2"/>
    <dgm:cxn modelId="{05DFF4AC-BAC0-41D2-9934-DC04B910D518}" type="presParOf" srcId="{13596677-1969-4F64-9443-73C9EEE51C05}" destId="{60855F0F-5946-47BE-AE89-B4B2FCEC1322}" srcOrd="0" destOrd="0" presId="urn:microsoft.com/office/officeart/2005/8/layout/lProcess2"/>
    <dgm:cxn modelId="{AFCA592A-5097-477D-973F-A3C51117A792}" type="presParOf" srcId="{60855F0F-5946-47BE-AE89-B4B2FCEC1322}" destId="{6B677174-C325-4E8A-A027-4A6C9E466F02}" srcOrd="0" destOrd="0" presId="urn:microsoft.com/office/officeart/2005/8/layout/lProcess2"/>
    <dgm:cxn modelId="{17A61DAE-50C5-4600-AB16-8C4AB904055E}" type="presParOf" srcId="{60855F0F-5946-47BE-AE89-B4B2FCEC1322}" destId="{E28D348B-B087-4C52-8298-F74D40375A81}" srcOrd="1" destOrd="0" presId="urn:microsoft.com/office/officeart/2005/8/layout/lProcess2"/>
    <dgm:cxn modelId="{104ACCAC-348F-41C8-9C31-18BEA508C2A4}" type="presParOf" srcId="{60855F0F-5946-47BE-AE89-B4B2FCEC1322}" destId="{BC08235A-C4CF-473F-9906-872DB5CF1AC0}" srcOrd="2" destOrd="0" presId="urn:microsoft.com/office/officeart/2005/8/layout/lProcess2"/>
    <dgm:cxn modelId="{FF4D1634-B253-426F-B3EB-DD73555D99AD}" type="presParOf" srcId="{60855F0F-5946-47BE-AE89-B4B2FCEC1322}" destId="{2B4056D4-F3D9-4F74-BC91-E9EABEBFF7EB}" srcOrd="3" destOrd="0" presId="urn:microsoft.com/office/officeart/2005/8/layout/lProcess2"/>
    <dgm:cxn modelId="{43CF88D8-FB98-4E1B-96F8-A0FFB8B49D71}" type="presParOf" srcId="{60855F0F-5946-47BE-AE89-B4B2FCEC1322}" destId="{BAC943C2-9787-4373-8BCD-980B042E8525}" srcOrd="4" destOrd="0" presId="urn:microsoft.com/office/officeart/2005/8/layout/lProcess2"/>
    <dgm:cxn modelId="{FE379C50-F98A-4A86-9004-0F381ECAAA44}" type="presParOf" srcId="{60855F0F-5946-47BE-AE89-B4B2FCEC1322}" destId="{2807591E-4C8C-492D-8FBF-43414E94DC2B}" srcOrd="5" destOrd="0" presId="urn:microsoft.com/office/officeart/2005/8/layout/lProcess2"/>
    <dgm:cxn modelId="{D0506011-E6BA-41FA-80E9-72C95EC018B0}" type="presParOf" srcId="{60855F0F-5946-47BE-AE89-B4B2FCEC1322}" destId="{F208F530-D95D-4295-81F4-7B6CF69BCA2C}" srcOrd="6" destOrd="0" presId="urn:microsoft.com/office/officeart/2005/8/layout/lProcess2"/>
    <dgm:cxn modelId="{EB169E0B-1C75-46AA-8B59-8021C6D54758}" type="presParOf" srcId="{60855F0F-5946-47BE-AE89-B4B2FCEC1322}" destId="{A335AB99-1734-42D4-87FA-4BB7FD86CB96}" srcOrd="7" destOrd="0" presId="urn:microsoft.com/office/officeart/2005/8/layout/lProcess2"/>
    <dgm:cxn modelId="{2160388F-2722-41F4-AED8-7F6FC6EA26E8}" type="presParOf" srcId="{60855F0F-5946-47BE-AE89-B4B2FCEC1322}" destId="{85B15966-9C0D-431B-9263-4316D2ADCAF7}" srcOrd="8" destOrd="0" presId="urn:microsoft.com/office/officeart/2005/8/layout/lProcess2"/>
  </dgm:cxnLst>
  <dgm:bg/>
  <dgm:whole/>
</dgm:dataModel>
</file>

<file path=ppt/diagrams/data8.xml><?xml version="1.0" encoding="utf-8"?>
<dgm:dataModel xmlns:dgm="http://schemas.openxmlformats.org/drawingml/2006/diagram" xmlns:a="http://schemas.openxmlformats.org/drawingml/2006/main">
  <dgm:ptLst>
    <dgm:pt modelId="{A165978B-AFBB-498C-A751-7192261EA9BF}" type="doc">
      <dgm:prSet loTypeId="urn:microsoft.com/office/officeart/2005/8/layout/hierarchy4" loCatId="list" qsTypeId="urn:microsoft.com/office/officeart/2005/8/quickstyle/simple5" qsCatId="simple" csTypeId="urn:microsoft.com/office/officeart/2005/8/colors/colorful5" csCatId="colorful" phldr="1"/>
      <dgm:spPr/>
      <dgm:t>
        <a:bodyPr/>
        <a:lstStyle/>
        <a:p>
          <a:endParaRPr lang="en-GB"/>
        </a:p>
      </dgm:t>
    </dgm:pt>
    <dgm:pt modelId="{632C08F3-666C-48D4-B006-8CBAB8C1E0A4}">
      <dgm:prSet custT="1"/>
      <dgm:spPr>
        <a:gradFill rotWithShape="0">
          <a:gsLst>
            <a:gs pos="0">
              <a:schemeClr val="accent1">
                <a:lumMod val="75000"/>
              </a:schemeClr>
            </a:gs>
            <a:gs pos="80000">
              <a:schemeClr val="accent1">
                <a:lumMod val="60000"/>
                <a:lumOff val="40000"/>
              </a:schemeClr>
            </a:gs>
            <a:gs pos="100000">
              <a:schemeClr val="accent1">
                <a:lumMod val="40000"/>
                <a:lumOff val="60000"/>
              </a:schemeClr>
            </a:gs>
          </a:gsLst>
        </a:gradFill>
      </dgm:spPr>
      <dgm:t>
        <a:bodyPr/>
        <a:lstStyle/>
        <a:p>
          <a:pPr rtl="0"/>
          <a:r>
            <a:rPr lang="en-GB" sz="1600" dirty="0" smtClean="0">
              <a:solidFill>
                <a:schemeClr val="tx1"/>
              </a:solidFill>
            </a:rPr>
            <a:t>Operating Systems,           Networking,     Distributed Systems</a:t>
          </a:r>
          <a:endParaRPr lang="en-GB" sz="1600" dirty="0">
            <a:solidFill>
              <a:schemeClr val="tx1"/>
            </a:solidFill>
          </a:endParaRPr>
        </a:p>
      </dgm:t>
    </dgm:pt>
    <dgm:pt modelId="{FBEA82DA-C4C7-46BE-AA09-04E34C31EAFF}" type="parTrans" cxnId="{D5ECC0F7-78DC-46EE-820E-73B421346D43}">
      <dgm:prSet/>
      <dgm:spPr/>
      <dgm:t>
        <a:bodyPr/>
        <a:lstStyle/>
        <a:p>
          <a:endParaRPr lang="en-GB"/>
        </a:p>
      </dgm:t>
    </dgm:pt>
    <dgm:pt modelId="{8378B5CA-D6A3-44A6-9AE0-39BA2E2F1CD2}" type="sibTrans" cxnId="{D5ECC0F7-78DC-46EE-820E-73B421346D43}">
      <dgm:prSet/>
      <dgm:spPr/>
      <dgm:t>
        <a:bodyPr/>
        <a:lstStyle/>
        <a:p>
          <a:endParaRPr lang="en-GB"/>
        </a:p>
      </dgm:t>
    </dgm:pt>
    <dgm:pt modelId="{F7CD1CEF-E1C9-47B0-9E9C-B54AC726F7CB}">
      <dgm:prSet custT="1"/>
      <dgm:spPr/>
      <dgm:t>
        <a:bodyPr/>
        <a:lstStyle/>
        <a:p>
          <a:pPr rtl="0"/>
          <a:r>
            <a:rPr lang="en-GB" sz="1600" dirty="0" smtClean="0">
              <a:solidFill>
                <a:schemeClr val="tx1"/>
              </a:solidFill>
            </a:rPr>
            <a:t>Machine Learning and Perception</a:t>
          </a:r>
          <a:endParaRPr lang="en-GB" sz="1600" dirty="0">
            <a:solidFill>
              <a:schemeClr val="tx1"/>
            </a:solidFill>
          </a:endParaRPr>
        </a:p>
      </dgm:t>
    </dgm:pt>
    <dgm:pt modelId="{FA4A0CC2-ECB0-43BC-A26B-508C803B6B43}" type="parTrans" cxnId="{B7FF6A49-79F7-4126-BC67-89301A9BEB27}">
      <dgm:prSet/>
      <dgm:spPr/>
      <dgm:t>
        <a:bodyPr/>
        <a:lstStyle/>
        <a:p>
          <a:endParaRPr lang="en-GB"/>
        </a:p>
      </dgm:t>
    </dgm:pt>
    <dgm:pt modelId="{1EE0A36A-C7D7-4BC8-A8AB-3E5A54CC8606}" type="sibTrans" cxnId="{B7FF6A49-79F7-4126-BC67-89301A9BEB27}">
      <dgm:prSet/>
      <dgm:spPr/>
      <dgm:t>
        <a:bodyPr/>
        <a:lstStyle/>
        <a:p>
          <a:endParaRPr lang="en-GB"/>
        </a:p>
      </dgm:t>
    </dgm:pt>
    <dgm:pt modelId="{D3D797A7-C485-4A37-A2EC-054A5736AC59}">
      <dgm:prSet/>
      <dgm:spPr/>
      <dgm:t>
        <a:bodyPr/>
        <a:lstStyle/>
        <a:p>
          <a:pPr rtl="0"/>
          <a:r>
            <a:rPr lang="en-GB" dirty="0" smtClean="0">
              <a:solidFill>
                <a:schemeClr val="tx1"/>
              </a:solidFill>
            </a:rPr>
            <a:t>Microsoft Research Cambridge</a:t>
          </a:r>
          <a:endParaRPr lang="en-GB" dirty="0">
            <a:solidFill>
              <a:schemeClr val="tx1"/>
            </a:solidFill>
          </a:endParaRPr>
        </a:p>
      </dgm:t>
    </dgm:pt>
    <dgm:pt modelId="{6D3693D1-8DD6-4BEE-A5CF-EF4FEA8574FF}" type="parTrans" cxnId="{5BB77C0B-E681-4804-A811-33C8BEBC4C5C}">
      <dgm:prSet/>
      <dgm:spPr/>
      <dgm:t>
        <a:bodyPr/>
        <a:lstStyle/>
        <a:p>
          <a:endParaRPr lang="en-GB"/>
        </a:p>
      </dgm:t>
    </dgm:pt>
    <dgm:pt modelId="{FCA10ED3-D0BB-4A4F-A34F-E97477AC330F}" type="sibTrans" cxnId="{5BB77C0B-E681-4804-A811-33C8BEBC4C5C}">
      <dgm:prSet/>
      <dgm:spPr/>
      <dgm:t>
        <a:bodyPr/>
        <a:lstStyle/>
        <a:p>
          <a:endParaRPr lang="en-GB"/>
        </a:p>
      </dgm:t>
    </dgm:pt>
    <dgm:pt modelId="{73494188-8E88-4CF3-8F00-B3AE7821A026}">
      <dgm:prSet custT="1"/>
      <dgm:spPr/>
      <dgm:t>
        <a:bodyPr/>
        <a:lstStyle/>
        <a:p>
          <a:pPr algn="ctr" rtl="0"/>
          <a:r>
            <a:rPr lang="en-GB" sz="1600" dirty="0" smtClean="0">
              <a:solidFill>
                <a:schemeClr val="tx1"/>
              </a:solidFill>
            </a:rPr>
            <a:t>Computational Science</a:t>
          </a:r>
          <a:endParaRPr lang="en-GB" sz="1600" dirty="0">
            <a:solidFill>
              <a:schemeClr val="tx1"/>
            </a:solidFill>
          </a:endParaRPr>
        </a:p>
      </dgm:t>
    </dgm:pt>
    <dgm:pt modelId="{15740C9C-88D8-4AB7-9FF3-122399C215C1}" type="parTrans" cxnId="{04C0B605-99E5-4DC9-95DE-1F4F8CE693F5}">
      <dgm:prSet/>
      <dgm:spPr/>
      <dgm:t>
        <a:bodyPr/>
        <a:lstStyle/>
        <a:p>
          <a:endParaRPr lang="en-GB"/>
        </a:p>
      </dgm:t>
    </dgm:pt>
    <dgm:pt modelId="{BF6E15C6-7A8C-43AC-B418-4016248B975E}" type="sibTrans" cxnId="{04C0B605-99E5-4DC9-95DE-1F4F8CE693F5}">
      <dgm:prSet/>
      <dgm:spPr/>
      <dgm:t>
        <a:bodyPr/>
        <a:lstStyle/>
        <a:p>
          <a:endParaRPr lang="en-GB"/>
        </a:p>
      </dgm:t>
    </dgm:pt>
    <dgm:pt modelId="{A19A8746-893B-4383-8CA0-6F3683163C03}">
      <dgm:prSet custT="1"/>
      <dgm:spPr/>
      <dgm:t>
        <a:bodyPr/>
        <a:lstStyle/>
        <a:p>
          <a:pPr rtl="0"/>
          <a:r>
            <a:rPr lang="en-GB" sz="1600" dirty="0" smtClean="0">
              <a:solidFill>
                <a:schemeClr val="tx1"/>
              </a:solidFill>
            </a:rPr>
            <a:t>Programming Principles and Tools</a:t>
          </a:r>
          <a:endParaRPr lang="en-GB" sz="1600" dirty="0">
            <a:solidFill>
              <a:schemeClr val="tx1"/>
            </a:solidFill>
          </a:endParaRPr>
        </a:p>
      </dgm:t>
    </dgm:pt>
    <dgm:pt modelId="{038F194C-D3E0-480D-B206-DA119A593F52}" type="parTrans" cxnId="{BEC9BFA2-DE08-409D-B183-B8AECB1B53AC}">
      <dgm:prSet/>
      <dgm:spPr/>
      <dgm:t>
        <a:bodyPr/>
        <a:lstStyle/>
        <a:p>
          <a:endParaRPr lang="en-GB"/>
        </a:p>
      </dgm:t>
    </dgm:pt>
    <dgm:pt modelId="{DCB913DF-EC7D-469B-91E3-578D2B6598EA}" type="sibTrans" cxnId="{BEC9BFA2-DE08-409D-B183-B8AECB1B53AC}">
      <dgm:prSet/>
      <dgm:spPr/>
      <dgm:t>
        <a:bodyPr/>
        <a:lstStyle/>
        <a:p>
          <a:endParaRPr lang="en-GB"/>
        </a:p>
      </dgm:t>
    </dgm:pt>
    <dgm:pt modelId="{F1E3F7D6-8AE9-484C-92C5-CCB9C9835EE3}">
      <dgm:prSet custT="1"/>
      <dgm:spPr/>
      <dgm:t>
        <a:bodyPr/>
        <a:lstStyle/>
        <a:p>
          <a:pPr rtl="0"/>
          <a:r>
            <a:rPr lang="en-GB" sz="1600" dirty="0" smtClean="0">
              <a:solidFill>
                <a:schemeClr val="tx1"/>
              </a:solidFill>
            </a:rPr>
            <a:t>Computer Mediated Living</a:t>
          </a:r>
          <a:endParaRPr lang="en-GB" sz="1600" dirty="0">
            <a:solidFill>
              <a:schemeClr val="tx1"/>
            </a:solidFill>
          </a:endParaRPr>
        </a:p>
      </dgm:t>
    </dgm:pt>
    <dgm:pt modelId="{D154FEC6-F69A-4B4B-8E22-CCD42D715633}" type="parTrans" cxnId="{1E440212-7651-425B-ADE5-1E86BB94EA9D}">
      <dgm:prSet/>
      <dgm:spPr/>
      <dgm:t>
        <a:bodyPr/>
        <a:lstStyle/>
        <a:p>
          <a:endParaRPr lang="en-GB"/>
        </a:p>
      </dgm:t>
    </dgm:pt>
    <dgm:pt modelId="{A61321A0-4BDB-4FA8-B2FA-5AA3B621CD77}" type="sibTrans" cxnId="{1E440212-7651-425B-ADE5-1E86BB94EA9D}">
      <dgm:prSet/>
      <dgm:spPr/>
      <dgm:t>
        <a:bodyPr/>
        <a:lstStyle/>
        <a:p>
          <a:endParaRPr lang="en-GB"/>
        </a:p>
      </dgm:t>
    </dgm:pt>
    <dgm:pt modelId="{110BE109-85EF-4BB4-A848-E0C2044A3008}" type="pres">
      <dgm:prSet presAssocID="{A165978B-AFBB-498C-A751-7192261EA9BF}" presName="Name0" presStyleCnt="0">
        <dgm:presLayoutVars>
          <dgm:chPref val="1"/>
          <dgm:dir/>
          <dgm:animOne val="branch"/>
          <dgm:animLvl val="lvl"/>
          <dgm:resizeHandles/>
        </dgm:presLayoutVars>
      </dgm:prSet>
      <dgm:spPr/>
      <dgm:t>
        <a:bodyPr/>
        <a:lstStyle/>
        <a:p>
          <a:endParaRPr lang="en-GB"/>
        </a:p>
      </dgm:t>
    </dgm:pt>
    <dgm:pt modelId="{55A87A52-CDDA-4EA5-8E2C-D66CC74F6D6B}" type="pres">
      <dgm:prSet presAssocID="{D3D797A7-C485-4A37-A2EC-054A5736AC59}" presName="vertOne" presStyleCnt="0"/>
      <dgm:spPr/>
      <dgm:t>
        <a:bodyPr/>
        <a:lstStyle/>
        <a:p>
          <a:endParaRPr lang="en-GB"/>
        </a:p>
      </dgm:t>
    </dgm:pt>
    <dgm:pt modelId="{7530D0E2-F096-4C6E-A196-7E855E59184E}" type="pres">
      <dgm:prSet presAssocID="{D3D797A7-C485-4A37-A2EC-054A5736AC59}" presName="txOne" presStyleLbl="node0" presStyleIdx="0" presStyleCnt="1">
        <dgm:presLayoutVars>
          <dgm:chPref val="3"/>
        </dgm:presLayoutVars>
      </dgm:prSet>
      <dgm:spPr/>
      <dgm:t>
        <a:bodyPr/>
        <a:lstStyle/>
        <a:p>
          <a:endParaRPr lang="en-GB"/>
        </a:p>
      </dgm:t>
    </dgm:pt>
    <dgm:pt modelId="{4DCECE3F-7ED7-4241-82DC-970DDDC84ACB}" type="pres">
      <dgm:prSet presAssocID="{D3D797A7-C485-4A37-A2EC-054A5736AC59}" presName="parTransOne" presStyleCnt="0"/>
      <dgm:spPr/>
      <dgm:t>
        <a:bodyPr/>
        <a:lstStyle/>
        <a:p>
          <a:endParaRPr lang="en-GB"/>
        </a:p>
      </dgm:t>
    </dgm:pt>
    <dgm:pt modelId="{CC5CC3AE-C0FD-4814-B482-9A58E76E6905}" type="pres">
      <dgm:prSet presAssocID="{D3D797A7-C485-4A37-A2EC-054A5736AC59}" presName="horzOne" presStyleCnt="0"/>
      <dgm:spPr/>
      <dgm:t>
        <a:bodyPr/>
        <a:lstStyle/>
        <a:p>
          <a:endParaRPr lang="en-GB"/>
        </a:p>
      </dgm:t>
    </dgm:pt>
    <dgm:pt modelId="{AC30A1EE-BBDC-4627-9F89-0D141EE81BA0}" type="pres">
      <dgm:prSet presAssocID="{A19A8746-893B-4383-8CA0-6F3683163C03}" presName="vertTwo" presStyleCnt="0"/>
      <dgm:spPr/>
      <dgm:t>
        <a:bodyPr/>
        <a:lstStyle/>
        <a:p>
          <a:endParaRPr lang="en-GB"/>
        </a:p>
      </dgm:t>
    </dgm:pt>
    <dgm:pt modelId="{6F9AEA9E-3CBC-42C0-B4EC-EA05EC705363}" type="pres">
      <dgm:prSet presAssocID="{A19A8746-893B-4383-8CA0-6F3683163C03}" presName="txTwo" presStyleLbl="node2" presStyleIdx="0" presStyleCnt="5">
        <dgm:presLayoutVars>
          <dgm:chPref val="3"/>
        </dgm:presLayoutVars>
      </dgm:prSet>
      <dgm:spPr/>
      <dgm:t>
        <a:bodyPr/>
        <a:lstStyle/>
        <a:p>
          <a:endParaRPr lang="en-GB"/>
        </a:p>
      </dgm:t>
    </dgm:pt>
    <dgm:pt modelId="{D5E2D907-BD9A-4DC1-8860-8F2F2CD2073A}" type="pres">
      <dgm:prSet presAssocID="{A19A8746-893B-4383-8CA0-6F3683163C03}" presName="horzTwo" presStyleCnt="0"/>
      <dgm:spPr/>
      <dgm:t>
        <a:bodyPr/>
        <a:lstStyle/>
        <a:p>
          <a:endParaRPr lang="en-GB"/>
        </a:p>
      </dgm:t>
    </dgm:pt>
    <dgm:pt modelId="{947E3EC1-71DC-4935-93EE-5F30D362634B}" type="pres">
      <dgm:prSet presAssocID="{DCB913DF-EC7D-469B-91E3-578D2B6598EA}" presName="sibSpaceTwo" presStyleCnt="0"/>
      <dgm:spPr/>
      <dgm:t>
        <a:bodyPr/>
        <a:lstStyle/>
        <a:p>
          <a:endParaRPr lang="en-GB"/>
        </a:p>
      </dgm:t>
    </dgm:pt>
    <dgm:pt modelId="{AF8CC157-41C2-41A1-81E7-5F856D3781B5}" type="pres">
      <dgm:prSet presAssocID="{632C08F3-666C-48D4-B006-8CBAB8C1E0A4}" presName="vertTwo" presStyleCnt="0"/>
      <dgm:spPr/>
      <dgm:t>
        <a:bodyPr/>
        <a:lstStyle/>
        <a:p>
          <a:endParaRPr lang="en-GB"/>
        </a:p>
      </dgm:t>
    </dgm:pt>
    <dgm:pt modelId="{704E987B-06F0-4E89-BDD5-CEBA274E642D}" type="pres">
      <dgm:prSet presAssocID="{632C08F3-666C-48D4-B006-8CBAB8C1E0A4}" presName="txTwo" presStyleLbl="node2" presStyleIdx="1" presStyleCnt="5">
        <dgm:presLayoutVars>
          <dgm:chPref val="3"/>
        </dgm:presLayoutVars>
      </dgm:prSet>
      <dgm:spPr/>
      <dgm:t>
        <a:bodyPr/>
        <a:lstStyle/>
        <a:p>
          <a:endParaRPr lang="en-GB"/>
        </a:p>
      </dgm:t>
    </dgm:pt>
    <dgm:pt modelId="{4C8E8655-1985-4A90-B697-0DE232B72CCD}" type="pres">
      <dgm:prSet presAssocID="{632C08F3-666C-48D4-B006-8CBAB8C1E0A4}" presName="horzTwo" presStyleCnt="0"/>
      <dgm:spPr/>
      <dgm:t>
        <a:bodyPr/>
        <a:lstStyle/>
        <a:p>
          <a:endParaRPr lang="en-GB"/>
        </a:p>
      </dgm:t>
    </dgm:pt>
    <dgm:pt modelId="{89F5913B-5088-4306-9397-3FCBDDB47CCC}" type="pres">
      <dgm:prSet presAssocID="{8378B5CA-D6A3-44A6-9AE0-39BA2E2F1CD2}" presName="sibSpaceTwo" presStyleCnt="0"/>
      <dgm:spPr/>
      <dgm:t>
        <a:bodyPr/>
        <a:lstStyle/>
        <a:p>
          <a:endParaRPr lang="en-GB"/>
        </a:p>
      </dgm:t>
    </dgm:pt>
    <dgm:pt modelId="{D222FE36-B10D-4477-917A-D8420603A40D}" type="pres">
      <dgm:prSet presAssocID="{F1E3F7D6-8AE9-484C-92C5-CCB9C9835EE3}" presName="vertTwo" presStyleCnt="0"/>
      <dgm:spPr/>
      <dgm:t>
        <a:bodyPr/>
        <a:lstStyle/>
        <a:p>
          <a:endParaRPr lang="en-GB"/>
        </a:p>
      </dgm:t>
    </dgm:pt>
    <dgm:pt modelId="{84C2692B-F494-4E74-888C-9D6FAE5C3B67}" type="pres">
      <dgm:prSet presAssocID="{F1E3F7D6-8AE9-484C-92C5-CCB9C9835EE3}" presName="txTwo" presStyleLbl="node2" presStyleIdx="2" presStyleCnt="5">
        <dgm:presLayoutVars>
          <dgm:chPref val="3"/>
        </dgm:presLayoutVars>
      </dgm:prSet>
      <dgm:spPr/>
      <dgm:t>
        <a:bodyPr/>
        <a:lstStyle/>
        <a:p>
          <a:endParaRPr lang="en-GB"/>
        </a:p>
      </dgm:t>
    </dgm:pt>
    <dgm:pt modelId="{B6841881-D8B6-422F-8020-959A61545E79}" type="pres">
      <dgm:prSet presAssocID="{F1E3F7D6-8AE9-484C-92C5-CCB9C9835EE3}" presName="horzTwo" presStyleCnt="0"/>
      <dgm:spPr/>
      <dgm:t>
        <a:bodyPr/>
        <a:lstStyle/>
        <a:p>
          <a:endParaRPr lang="en-GB"/>
        </a:p>
      </dgm:t>
    </dgm:pt>
    <dgm:pt modelId="{BFA17046-F6CB-441D-81C7-7BCD3BA1F27B}" type="pres">
      <dgm:prSet presAssocID="{A61321A0-4BDB-4FA8-B2FA-5AA3B621CD77}" presName="sibSpaceTwo" presStyleCnt="0"/>
      <dgm:spPr/>
      <dgm:t>
        <a:bodyPr/>
        <a:lstStyle/>
        <a:p>
          <a:endParaRPr lang="en-GB"/>
        </a:p>
      </dgm:t>
    </dgm:pt>
    <dgm:pt modelId="{EA9DE2A3-FBA3-4413-8C4E-EDDBC1134094}" type="pres">
      <dgm:prSet presAssocID="{F7CD1CEF-E1C9-47B0-9E9C-B54AC726F7CB}" presName="vertTwo" presStyleCnt="0"/>
      <dgm:spPr/>
      <dgm:t>
        <a:bodyPr/>
        <a:lstStyle/>
        <a:p>
          <a:endParaRPr lang="en-GB"/>
        </a:p>
      </dgm:t>
    </dgm:pt>
    <dgm:pt modelId="{CD301083-58EE-4791-88E6-DD454EF16889}" type="pres">
      <dgm:prSet presAssocID="{F7CD1CEF-E1C9-47B0-9E9C-B54AC726F7CB}" presName="txTwo" presStyleLbl="node2" presStyleIdx="3" presStyleCnt="5">
        <dgm:presLayoutVars>
          <dgm:chPref val="3"/>
        </dgm:presLayoutVars>
      </dgm:prSet>
      <dgm:spPr/>
      <dgm:t>
        <a:bodyPr/>
        <a:lstStyle/>
        <a:p>
          <a:endParaRPr lang="en-GB"/>
        </a:p>
      </dgm:t>
    </dgm:pt>
    <dgm:pt modelId="{7158D006-F1B5-4488-B544-5BB9DABC73F9}" type="pres">
      <dgm:prSet presAssocID="{F7CD1CEF-E1C9-47B0-9E9C-B54AC726F7CB}" presName="horzTwo" presStyleCnt="0"/>
      <dgm:spPr/>
      <dgm:t>
        <a:bodyPr/>
        <a:lstStyle/>
        <a:p>
          <a:endParaRPr lang="en-GB"/>
        </a:p>
      </dgm:t>
    </dgm:pt>
    <dgm:pt modelId="{D01E8813-7C48-4C91-93E9-067639E8B96D}" type="pres">
      <dgm:prSet presAssocID="{1EE0A36A-C7D7-4BC8-A8AB-3E5A54CC8606}" presName="sibSpaceTwo" presStyleCnt="0"/>
      <dgm:spPr/>
      <dgm:t>
        <a:bodyPr/>
        <a:lstStyle/>
        <a:p>
          <a:endParaRPr lang="en-GB"/>
        </a:p>
      </dgm:t>
    </dgm:pt>
    <dgm:pt modelId="{3DB2C4B9-8372-49EE-B8C5-B2267B8E5445}" type="pres">
      <dgm:prSet presAssocID="{73494188-8E88-4CF3-8F00-B3AE7821A026}" presName="vertTwo" presStyleCnt="0"/>
      <dgm:spPr/>
      <dgm:t>
        <a:bodyPr/>
        <a:lstStyle/>
        <a:p>
          <a:endParaRPr lang="en-GB"/>
        </a:p>
      </dgm:t>
    </dgm:pt>
    <dgm:pt modelId="{DC1C0FDC-5DF0-4563-810B-619AB47AB3A5}" type="pres">
      <dgm:prSet presAssocID="{73494188-8E88-4CF3-8F00-B3AE7821A026}" presName="txTwo" presStyleLbl="node2" presStyleIdx="4" presStyleCnt="5">
        <dgm:presLayoutVars>
          <dgm:chPref val="3"/>
        </dgm:presLayoutVars>
      </dgm:prSet>
      <dgm:spPr/>
      <dgm:t>
        <a:bodyPr/>
        <a:lstStyle/>
        <a:p>
          <a:endParaRPr lang="en-GB"/>
        </a:p>
      </dgm:t>
    </dgm:pt>
    <dgm:pt modelId="{9196C81E-1A9E-4F22-BE17-7525833A369F}" type="pres">
      <dgm:prSet presAssocID="{73494188-8E88-4CF3-8F00-B3AE7821A026}" presName="horzTwo" presStyleCnt="0"/>
      <dgm:spPr/>
      <dgm:t>
        <a:bodyPr/>
        <a:lstStyle/>
        <a:p>
          <a:endParaRPr lang="en-GB"/>
        </a:p>
      </dgm:t>
    </dgm:pt>
  </dgm:ptLst>
  <dgm:cxnLst>
    <dgm:cxn modelId="{B7FF6A49-79F7-4126-BC67-89301A9BEB27}" srcId="{D3D797A7-C485-4A37-A2EC-054A5736AC59}" destId="{F7CD1CEF-E1C9-47B0-9E9C-B54AC726F7CB}" srcOrd="3" destOrd="0" parTransId="{FA4A0CC2-ECB0-43BC-A26B-508C803B6B43}" sibTransId="{1EE0A36A-C7D7-4BC8-A8AB-3E5A54CC8606}"/>
    <dgm:cxn modelId="{87BCF812-DAFB-47FB-9759-A925CEBD660A}" type="presOf" srcId="{73494188-8E88-4CF3-8F00-B3AE7821A026}" destId="{DC1C0FDC-5DF0-4563-810B-619AB47AB3A5}" srcOrd="0" destOrd="0" presId="urn:microsoft.com/office/officeart/2005/8/layout/hierarchy4"/>
    <dgm:cxn modelId="{5240ED5C-3575-4405-B9FB-A3081FC5C520}" type="presOf" srcId="{F1E3F7D6-8AE9-484C-92C5-CCB9C9835EE3}" destId="{84C2692B-F494-4E74-888C-9D6FAE5C3B67}" srcOrd="0" destOrd="0" presId="urn:microsoft.com/office/officeart/2005/8/layout/hierarchy4"/>
    <dgm:cxn modelId="{3A4C2464-40FE-4224-A12F-173FB6E8D51D}" type="presOf" srcId="{D3D797A7-C485-4A37-A2EC-054A5736AC59}" destId="{7530D0E2-F096-4C6E-A196-7E855E59184E}" srcOrd="0" destOrd="0" presId="urn:microsoft.com/office/officeart/2005/8/layout/hierarchy4"/>
    <dgm:cxn modelId="{3E9F7617-6EA7-4F8E-8F36-BD123971421E}" type="presOf" srcId="{A165978B-AFBB-498C-A751-7192261EA9BF}" destId="{110BE109-85EF-4BB4-A848-E0C2044A3008}" srcOrd="0" destOrd="0" presId="urn:microsoft.com/office/officeart/2005/8/layout/hierarchy4"/>
    <dgm:cxn modelId="{5BB77C0B-E681-4804-A811-33C8BEBC4C5C}" srcId="{A165978B-AFBB-498C-A751-7192261EA9BF}" destId="{D3D797A7-C485-4A37-A2EC-054A5736AC59}" srcOrd="0" destOrd="0" parTransId="{6D3693D1-8DD6-4BEE-A5CF-EF4FEA8574FF}" sibTransId="{FCA10ED3-D0BB-4A4F-A34F-E97477AC330F}"/>
    <dgm:cxn modelId="{04C0B605-99E5-4DC9-95DE-1F4F8CE693F5}" srcId="{D3D797A7-C485-4A37-A2EC-054A5736AC59}" destId="{73494188-8E88-4CF3-8F00-B3AE7821A026}" srcOrd="4" destOrd="0" parTransId="{15740C9C-88D8-4AB7-9FF3-122399C215C1}" sibTransId="{BF6E15C6-7A8C-43AC-B418-4016248B975E}"/>
    <dgm:cxn modelId="{1E440212-7651-425B-ADE5-1E86BB94EA9D}" srcId="{D3D797A7-C485-4A37-A2EC-054A5736AC59}" destId="{F1E3F7D6-8AE9-484C-92C5-CCB9C9835EE3}" srcOrd="2" destOrd="0" parTransId="{D154FEC6-F69A-4B4B-8E22-CCD42D715633}" sibTransId="{A61321A0-4BDB-4FA8-B2FA-5AA3B621CD77}"/>
    <dgm:cxn modelId="{D5ECC0F7-78DC-46EE-820E-73B421346D43}" srcId="{D3D797A7-C485-4A37-A2EC-054A5736AC59}" destId="{632C08F3-666C-48D4-B006-8CBAB8C1E0A4}" srcOrd="1" destOrd="0" parTransId="{FBEA82DA-C4C7-46BE-AA09-04E34C31EAFF}" sibTransId="{8378B5CA-D6A3-44A6-9AE0-39BA2E2F1CD2}"/>
    <dgm:cxn modelId="{D25AC76D-5C8E-4C45-8EC0-B49765FC3FE3}" type="presOf" srcId="{F7CD1CEF-E1C9-47B0-9E9C-B54AC726F7CB}" destId="{CD301083-58EE-4791-88E6-DD454EF16889}" srcOrd="0" destOrd="0" presId="urn:microsoft.com/office/officeart/2005/8/layout/hierarchy4"/>
    <dgm:cxn modelId="{519B2813-9155-4CC8-A67F-CC181A294E99}" type="presOf" srcId="{632C08F3-666C-48D4-B006-8CBAB8C1E0A4}" destId="{704E987B-06F0-4E89-BDD5-CEBA274E642D}" srcOrd="0" destOrd="0" presId="urn:microsoft.com/office/officeart/2005/8/layout/hierarchy4"/>
    <dgm:cxn modelId="{BEC9BFA2-DE08-409D-B183-B8AECB1B53AC}" srcId="{D3D797A7-C485-4A37-A2EC-054A5736AC59}" destId="{A19A8746-893B-4383-8CA0-6F3683163C03}" srcOrd="0" destOrd="0" parTransId="{038F194C-D3E0-480D-B206-DA119A593F52}" sibTransId="{DCB913DF-EC7D-469B-91E3-578D2B6598EA}"/>
    <dgm:cxn modelId="{53064C39-8539-4D53-A47B-67D85D2413CE}" type="presOf" srcId="{A19A8746-893B-4383-8CA0-6F3683163C03}" destId="{6F9AEA9E-3CBC-42C0-B4EC-EA05EC705363}" srcOrd="0" destOrd="0" presId="urn:microsoft.com/office/officeart/2005/8/layout/hierarchy4"/>
    <dgm:cxn modelId="{5A60D4DA-5DCD-44C4-81A4-8CD075FB8778}" type="presParOf" srcId="{110BE109-85EF-4BB4-A848-E0C2044A3008}" destId="{55A87A52-CDDA-4EA5-8E2C-D66CC74F6D6B}" srcOrd="0" destOrd="0" presId="urn:microsoft.com/office/officeart/2005/8/layout/hierarchy4"/>
    <dgm:cxn modelId="{3741256A-CB7E-4AA9-BB2B-4C082F40897C}" type="presParOf" srcId="{55A87A52-CDDA-4EA5-8E2C-D66CC74F6D6B}" destId="{7530D0E2-F096-4C6E-A196-7E855E59184E}" srcOrd="0" destOrd="0" presId="urn:microsoft.com/office/officeart/2005/8/layout/hierarchy4"/>
    <dgm:cxn modelId="{D1B5A663-646E-44BC-8470-9F13F21DE622}" type="presParOf" srcId="{55A87A52-CDDA-4EA5-8E2C-D66CC74F6D6B}" destId="{4DCECE3F-7ED7-4241-82DC-970DDDC84ACB}" srcOrd="1" destOrd="0" presId="urn:microsoft.com/office/officeart/2005/8/layout/hierarchy4"/>
    <dgm:cxn modelId="{132886CA-52B4-46D4-81B3-F14F3CA750B8}" type="presParOf" srcId="{55A87A52-CDDA-4EA5-8E2C-D66CC74F6D6B}" destId="{CC5CC3AE-C0FD-4814-B482-9A58E76E6905}" srcOrd="2" destOrd="0" presId="urn:microsoft.com/office/officeart/2005/8/layout/hierarchy4"/>
    <dgm:cxn modelId="{BE34A33D-DE66-4A62-B28B-F48044361B6A}" type="presParOf" srcId="{CC5CC3AE-C0FD-4814-B482-9A58E76E6905}" destId="{AC30A1EE-BBDC-4627-9F89-0D141EE81BA0}" srcOrd="0" destOrd="0" presId="urn:microsoft.com/office/officeart/2005/8/layout/hierarchy4"/>
    <dgm:cxn modelId="{B1A3E71C-FEA8-468B-9DDA-08694B10B607}" type="presParOf" srcId="{AC30A1EE-BBDC-4627-9F89-0D141EE81BA0}" destId="{6F9AEA9E-3CBC-42C0-B4EC-EA05EC705363}" srcOrd="0" destOrd="0" presId="urn:microsoft.com/office/officeart/2005/8/layout/hierarchy4"/>
    <dgm:cxn modelId="{90F4E6A4-08B9-4838-AE31-FB4024E87987}" type="presParOf" srcId="{AC30A1EE-BBDC-4627-9F89-0D141EE81BA0}" destId="{D5E2D907-BD9A-4DC1-8860-8F2F2CD2073A}" srcOrd="1" destOrd="0" presId="urn:microsoft.com/office/officeart/2005/8/layout/hierarchy4"/>
    <dgm:cxn modelId="{5782E32C-31A2-4FEA-9EBC-3BB228924899}" type="presParOf" srcId="{CC5CC3AE-C0FD-4814-B482-9A58E76E6905}" destId="{947E3EC1-71DC-4935-93EE-5F30D362634B}" srcOrd="1" destOrd="0" presId="urn:microsoft.com/office/officeart/2005/8/layout/hierarchy4"/>
    <dgm:cxn modelId="{23101737-DBA3-4D61-92A8-3645CB3F68F3}" type="presParOf" srcId="{CC5CC3AE-C0FD-4814-B482-9A58E76E6905}" destId="{AF8CC157-41C2-41A1-81E7-5F856D3781B5}" srcOrd="2" destOrd="0" presId="urn:microsoft.com/office/officeart/2005/8/layout/hierarchy4"/>
    <dgm:cxn modelId="{CBA11EE6-1CC4-4A67-BEE7-A8D5F8E690E6}" type="presParOf" srcId="{AF8CC157-41C2-41A1-81E7-5F856D3781B5}" destId="{704E987B-06F0-4E89-BDD5-CEBA274E642D}" srcOrd="0" destOrd="0" presId="urn:microsoft.com/office/officeart/2005/8/layout/hierarchy4"/>
    <dgm:cxn modelId="{2A829563-9D43-411A-B014-735A9DE0CFE3}" type="presParOf" srcId="{AF8CC157-41C2-41A1-81E7-5F856D3781B5}" destId="{4C8E8655-1985-4A90-B697-0DE232B72CCD}" srcOrd="1" destOrd="0" presId="urn:microsoft.com/office/officeart/2005/8/layout/hierarchy4"/>
    <dgm:cxn modelId="{C4F4A381-8C99-4A8C-848A-BE2906D2AB1F}" type="presParOf" srcId="{CC5CC3AE-C0FD-4814-B482-9A58E76E6905}" destId="{89F5913B-5088-4306-9397-3FCBDDB47CCC}" srcOrd="3" destOrd="0" presId="urn:microsoft.com/office/officeart/2005/8/layout/hierarchy4"/>
    <dgm:cxn modelId="{F6E60D34-2CC6-42B2-9D0B-EAAD8DDD9255}" type="presParOf" srcId="{CC5CC3AE-C0FD-4814-B482-9A58E76E6905}" destId="{D222FE36-B10D-4477-917A-D8420603A40D}" srcOrd="4" destOrd="0" presId="urn:microsoft.com/office/officeart/2005/8/layout/hierarchy4"/>
    <dgm:cxn modelId="{E4B9E683-B2A6-4591-877A-AB6812A32B53}" type="presParOf" srcId="{D222FE36-B10D-4477-917A-D8420603A40D}" destId="{84C2692B-F494-4E74-888C-9D6FAE5C3B67}" srcOrd="0" destOrd="0" presId="urn:microsoft.com/office/officeart/2005/8/layout/hierarchy4"/>
    <dgm:cxn modelId="{581C15CD-2F22-4AE3-86FC-E85FB1CB12C4}" type="presParOf" srcId="{D222FE36-B10D-4477-917A-D8420603A40D}" destId="{B6841881-D8B6-422F-8020-959A61545E79}" srcOrd="1" destOrd="0" presId="urn:microsoft.com/office/officeart/2005/8/layout/hierarchy4"/>
    <dgm:cxn modelId="{3A83545C-7750-46E1-B4B3-58027E1C1C92}" type="presParOf" srcId="{CC5CC3AE-C0FD-4814-B482-9A58E76E6905}" destId="{BFA17046-F6CB-441D-81C7-7BCD3BA1F27B}" srcOrd="5" destOrd="0" presId="urn:microsoft.com/office/officeart/2005/8/layout/hierarchy4"/>
    <dgm:cxn modelId="{3E93C2BA-AE86-4CB4-B818-1E9F6D57FF87}" type="presParOf" srcId="{CC5CC3AE-C0FD-4814-B482-9A58E76E6905}" destId="{EA9DE2A3-FBA3-4413-8C4E-EDDBC1134094}" srcOrd="6" destOrd="0" presId="urn:microsoft.com/office/officeart/2005/8/layout/hierarchy4"/>
    <dgm:cxn modelId="{CBF4D36A-C942-4F61-953C-48A438B1762F}" type="presParOf" srcId="{EA9DE2A3-FBA3-4413-8C4E-EDDBC1134094}" destId="{CD301083-58EE-4791-88E6-DD454EF16889}" srcOrd="0" destOrd="0" presId="urn:microsoft.com/office/officeart/2005/8/layout/hierarchy4"/>
    <dgm:cxn modelId="{5767D1A4-ECA6-4A4C-8865-FBF54D49F318}" type="presParOf" srcId="{EA9DE2A3-FBA3-4413-8C4E-EDDBC1134094}" destId="{7158D006-F1B5-4488-B544-5BB9DABC73F9}" srcOrd="1" destOrd="0" presId="urn:microsoft.com/office/officeart/2005/8/layout/hierarchy4"/>
    <dgm:cxn modelId="{E18647DA-0250-40D4-A136-1D67E23A3A12}" type="presParOf" srcId="{CC5CC3AE-C0FD-4814-B482-9A58E76E6905}" destId="{D01E8813-7C48-4C91-93E9-067639E8B96D}" srcOrd="7" destOrd="0" presId="urn:microsoft.com/office/officeart/2005/8/layout/hierarchy4"/>
    <dgm:cxn modelId="{FB631B8B-1816-4EE9-B3A6-C97480519DAD}" type="presParOf" srcId="{CC5CC3AE-C0FD-4814-B482-9A58E76E6905}" destId="{3DB2C4B9-8372-49EE-B8C5-B2267B8E5445}" srcOrd="8" destOrd="0" presId="urn:microsoft.com/office/officeart/2005/8/layout/hierarchy4"/>
    <dgm:cxn modelId="{3DF127B6-2A7C-4146-AB35-5856AB00B1A3}" type="presParOf" srcId="{3DB2C4B9-8372-49EE-B8C5-B2267B8E5445}" destId="{DC1C0FDC-5DF0-4563-810B-619AB47AB3A5}" srcOrd="0" destOrd="0" presId="urn:microsoft.com/office/officeart/2005/8/layout/hierarchy4"/>
    <dgm:cxn modelId="{ADD53BF4-EC30-4BD3-8A07-55FC0BD5DE68}" type="presParOf" srcId="{3DB2C4B9-8372-49EE-B8C5-B2267B8E5445}" destId="{9196C81E-1A9E-4F22-BE17-7525833A369F}" srcOrd="1" destOrd="0" presId="urn:microsoft.com/office/officeart/2005/8/layout/hierarchy4"/>
  </dgm:cxnLst>
  <dgm:bg/>
  <dgm:whole/>
</dgm:dataModel>
</file>

<file path=ppt/diagrams/data9.xml><?xml version="1.0" encoding="utf-8"?>
<dgm:dataModel xmlns:dgm="http://schemas.openxmlformats.org/drawingml/2006/diagram" xmlns:a="http://schemas.openxmlformats.org/drawingml/2006/main">
  <dgm:ptLst>
    <dgm:pt modelId="{FACE519E-9FAE-475D-9E9F-108698DFD5BF}" type="doc">
      <dgm:prSet loTypeId="urn:microsoft.com/office/officeart/2005/8/layout/pList2" loCatId="list" qsTypeId="urn:microsoft.com/office/officeart/2005/8/quickstyle/simple5" qsCatId="simple" csTypeId="urn:microsoft.com/office/officeart/2005/8/colors/accent1_2" csCatId="accent1" phldr="1"/>
      <dgm:spPr/>
      <dgm:t>
        <a:bodyPr/>
        <a:lstStyle/>
        <a:p>
          <a:endParaRPr lang="en-GB"/>
        </a:p>
      </dgm:t>
    </dgm:pt>
    <dgm:pt modelId="{217F6695-A305-4CE6-B411-300021CDE475}">
      <dgm:prSet/>
      <dgm:spPr/>
      <dgm:t>
        <a:bodyPr/>
        <a:lstStyle/>
        <a:p>
          <a:pPr rtl="0"/>
          <a:r>
            <a:rPr lang="en-GB" dirty="0" smtClean="0"/>
            <a:t>Problem</a:t>
          </a:r>
          <a:endParaRPr lang="en-GB" dirty="0"/>
        </a:p>
      </dgm:t>
    </dgm:pt>
    <dgm:pt modelId="{98C37D24-0F64-4875-A202-EA6BB2C19559}" type="parTrans" cxnId="{FCB53D07-5D73-4DE4-8D0E-E312F37E0BCC}">
      <dgm:prSet/>
      <dgm:spPr/>
      <dgm:t>
        <a:bodyPr/>
        <a:lstStyle/>
        <a:p>
          <a:endParaRPr lang="en-GB"/>
        </a:p>
      </dgm:t>
    </dgm:pt>
    <dgm:pt modelId="{FD0A5027-6777-4EAF-AC84-1A9E0A342D00}" type="sibTrans" cxnId="{FCB53D07-5D73-4DE4-8D0E-E312F37E0BCC}">
      <dgm:prSet/>
      <dgm:spPr/>
      <dgm:t>
        <a:bodyPr/>
        <a:lstStyle/>
        <a:p>
          <a:endParaRPr lang="en-GB"/>
        </a:p>
      </dgm:t>
    </dgm:pt>
    <dgm:pt modelId="{10404132-1D33-4D21-A954-40F3711CA794}">
      <dgm:prSet/>
      <dgm:spPr/>
      <dgm:t>
        <a:bodyPr/>
        <a:lstStyle/>
        <a:p>
          <a:pPr rtl="0"/>
          <a:r>
            <a:rPr lang="en-GB" dirty="0" smtClean="0"/>
            <a:t>Complex network applications</a:t>
          </a:r>
          <a:endParaRPr lang="en-GB" dirty="0"/>
        </a:p>
      </dgm:t>
    </dgm:pt>
    <dgm:pt modelId="{D5948C3E-7C11-4794-B1CC-B92E89FC40F0}" type="parTrans" cxnId="{68F0A398-58C6-4A7B-8C09-A9B478F537E0}">
      <dgm:prSet/>
      <dgm:spPr/>
      <dgm:t>
        <a:bodyPr/>
        <a:lstStyle/>
        <a:p>
          <a:endParaRPr lang="en-GB"/>
        </a:p>
      </dgm:t>
    </dgm:pt>
    <dgm:pt modelId="{CB4FFD18-9F65-469B-B4C9-66D9497C0C1B}" type="sibTrans" cxnId="{68F0A398-58C6-4A7B-8C09-A9B478F537E0}">
      <dgm:prSet/>
      <dgm:spPr/>
      <dgm:t>
        <a:bodyPr/>
        <a:lstStyle/>
        <a:p>
          <a:endParaRPr lang="en-GB"/>
        </a:p>
      </dgm:t>
    </dgm:pt>
    <dgm:pt modelId="{AB0F8CAA-F395-4F3A-9282-0EB940F87217}">
      <dgm:prSet/>
      <dgm:spPr/>
      <dgm:t>
        <a:bodyPr/>
        <a:lstStyle/>
        <a:p>
          <a:pPr rtl="0"/>
          <a:r>
            <a:rPr lang="en-GB" dirty="0" smtClean="0"/>
            <a:t>Dynamic dependencies between services and servers</a:t>
          </a:r>
          <a:endParaRPr lang="en-GB" dirty="0"/>
        </a:p>
      </dgm:t>
    </dgm:pt>
    <dgm:pt modelId="{060B0880-F9B0-462A-A5DF-24B6A510D0F3}" type="parTrans" cxnId="{E8E6B508-E368-4D61-A05D-82FC62C58BE2}">
      <dgm:prSet/>
      <dgm:spPr/>
      <dgm:t>
        <a:bodyPr/>
        <a:lstStyle/>
        <a:p>
          <a:endParaRPr lang="en-GB"/>
        </a:p>
      </dgm:t>
    </dgm:pt>
    <dgm:pt modelId="{311389B5-1AF9-4653-849C-D12B04E89101}" type="sibTrans" cxnId="{E8E6B508-E368-4D61-A05D-82FC62C58BE2}">
      <dgm:prSet/>
      <dgm:spPr/>
      <dgm:t>
        <a:bodyPr/>
        <a:lstStyle/>
        <a:p>
          <a:endParaRPr lang="en-GB"/>
        </a:p>
      </dgm:t>
    </dgm:pt>
    <dgm:pt modelId="{FA775317-58D5-424C-B5A7-0227C81FD1CC}">
      <dgm:prSet/>
      <dgm:spPr/>
      <dgm:t>
        <a:bodyPr/>
        <a:lstStyle/>
        <a:p>
          <a:pPr rtl="0"/>
          <a:r>
            <a:rPr lang="en-GB" dirty="0" smtClean="0"/>
            <a:t>Existing tools are insufficient and require experts</a:t>
          </a:r>
          <a:endParaRPr lang="en-GB" dirty="0"/>
        </a:p>
      </dgm:t>
    </dgm:pt>
    <dgm:pt modelId="{4FCFCCEC-32C8-4959-87E5-5D81FE6E8C67}" type="parTrans" cxnId="{2D677346-6682-4D76-86EC-83FC1C647EFB}">
      <dgm:prSet/>
      <dgm:spPr/>
      <dgm:t>
        <a:bodyPr/>
        <a:lstStyle/>
        <a:p>
          <a:endParaRPr lang="en-GB"/>
        </a:p>
      </dgm:t>
    </dgm:pt>
    <dgm:pt modelId="{615E2EF9-76FB-42E8-B01F-3F3A9B7B3A1A}" type="sibTrans" cxnId="{2D677346-6682-4D76-86EC-83FC1C647EFB}">
      <dgm:prSet/>
      <dgm:spPr/>
      <dgm:t>
        <a:bodyPr/>
        <a:lstStyle/>
        <a:p>
          <a:endParaRPr lang="en-GB"/>
        </a:p>
      </dgm:t>
    </dgm:pt>
    <dgm:pt modelId="{A16C4CAC-4109-4D7B-91D8-FD9588CB1A67}">
      <dgm:prSet/>
      <dgm:spPr/>
      <dgm:t>
        <a:bodyPr/>
        <a:lstStyle/>
        <a:p>
          <a:pPr rtl="0"/>
          <a:r>
            <a:rPr lang="en-GB" dirty="0" smtClean="0"/>
            <a:t>Approach</a:t>
          </a:r>
          <a:endParaRPr lang="en-GB" dirty="0"/>
        </a:p>
      </dgm:t>
    </dgm:pt>
    <dgm:pt modelId="{5D1A84DB-6169-42E1-9B2B-CD9F1F6FD920}" type="parTrans" cxnId="{F86311D7-D87C-4F97-B3DC-2C17D7D7790E}">
      <dgm:prSet/>
      <dgm:spPr/>
      <dgm:t>
        <a:bodyPr/>
        <a:lstStyle/>
        <a:p>
          <a:endParaRPr lang="en-GB"/>
        </a:p>
      </dgm:t>
    </dgm:pt>
    <dgm:pt modelId="{64778EBC-92B1-47F6-9F81-A80E7452F435}" type="sibTrans" cxnId="{F86311D7-D87C-4F97-B3DC-2C17D7D7790E}">
      <dgm:prSet/>
      <dgm:spPr/>
      <dgm:t>
        <a:bodyPr/>
        <a:lstStyle/>
        <a:p>
          <a:endParaRPr lang="en-GB"/>
        </a:p>
      </dgm:t>
    </dgm:pt>
    <dgm:pt modelId="{E2A7F2A5-C6AE-4835-BD0C-073F1961D14C}">
      <dgm:prSet/>
      <dgm:spPr/>
      <dgm:t>
        <a:bodyPr/>
        <a:lstStyle/>
        <a:p>
          <a:pPr rtl="0"/>
          <a:r>
            <a:rPr lang="en-US" dirty="0" smtClean="0"/>
            <a:t>Monitor the network to discover dependencies between services and hosts</a:t>
          </a:r>
          <a:endParaRPr lang="en-GB" dirty="0"/>
        </a:p>
      </dgm:t>
    </dgm:pt>
    <dgm:pt modelId="{63CE4E00-53D8-43CF-AFA6-88327AB82A08}" type="parTrans" cxnId="{4914F283-6D4D-4A00-AF94-937EE3810080}">
      <dgm:prSet/>
      <dgm:spPr/>
      <dgm:t>
        <a:bodyPr/>
        <a:lstStyle/>
        <a:p>
          <a:endParaRPr lang="en-GB"/>
        </a:p>
      </dgm:t>
    </dgm:pt>
    <dgm:pt modelId="{B1FB07C9-19CD-4901-A822-FF0452A64405}" type="sibTrans" cxnId="{4914F283-6D4D-4A00-AF94-937EE3810080}">
      <dgm:prSet/>
      <dgm:spPr/>
      <dgm:t>
        <a:bodyPr/>
        <a:lstStyle/>
        <a:p>
          <a:endParaRPr lang="en-GB"/>
        </a:p>
      </dgm:t>
    </dgm:pt>
    <dgm:pt modelId="{1CD0D498-3739-4AD3-846B-639D7E397C51}">
      <dgm:prSet/>
      <dgm:spPr/>
      <dgm:t>
        <a:bodyPr/>
        <a:lstStyle/>
        <a:p>
          <a:pPr rtl="0"/>
          <a:r>
            <a:rPr lang="en-US" dirty="0" smtClean="0"/>
            <a:t>Express global correlations as graphs</a:t>
          </a:r>
          <a:endParaRPr lang="en-GB" dirty="0"/>
        </a:p>
      </dgm:t>
    </dgm:pt>
    <dgm:pt modelId="{F97BFFF5-E8E1-4570-B890-97B6EBD75ECB}" type="parTrans" cxnId="{F242FF3E-9EA3-41D9-8BAE-A764B80FB83D}">
      <dgm:prSet/>
      <dgm:spPr/>
      <dgm:t>
        <a:bodyPr/>
        <a:lstStyle/>
        <a:p>
          <a:endParaRPr lang="en-GB"/>
        </a:p>
      </dgm:t>
    </dgm:pt>
    <dgm:pt modelId="{854D3D97-8524-4463-AC46-62D15A866CB8}" type="sibTrans" cxnId="{F242FF3E-9EA3-41D9-8BAE-A764B80FB83D}">
      <dgm:prSet/>
      <dgm:spPr/>
      <dgm:t>
        <a:bodyPr/>
        <a:lstStyle/>
        <a:p>
          <a:endParaRPr lang="en-GB"/>
        </a:p>
      </dgm:t>
    </dgm:pt>
    <dgm:pt modelId="{B97C8C8A-D539-4DF3-A210-FCA20429FF7F}">
      <dgm:prSet/>
      <dgm:spPr/>
      <dgm:t>
        <a:bodyPr/>
        <a:lstStyle/>
        <a:p>
          <a:pPr rtl="0"/>
          <a:r>
            <a:rPr lang="en-US" smtClean="0"/>
            <a:t>Applications</a:t>
          </a:r>
          <a:endParaRPr lang="en-US" dirty="0"/>
        </a:p>
      </dgm:t>
    </dgm:pt>
    <dgm:pt modelId="{3AC99B5A-9FB4-46AC-828B-CD572D227ABA}" type="parTrans" cxnId="{34CFCBB0-0AD7-48E3-90C7-323AE874E817}">
      <dgm:prSet/>
      <dgm:spPr/>
      <dgm:t>
        <a:bodyPr/>
        <a:lstStyle/>
        <a:p>
          <a:endParaRPr lang="en-GB"/>
        </a:p>
      </dgm:t>
    </dgm:pt>
    <dgm:pt modelId="{212B8700-899C-438C-AAD6-2E7E9EEBDE58}" type="sibTrans" cxnId="{34CFCBB0-0AD7-48E3-90C7-323AE874E817}">
      <dgm:prSet/>
      <dgm:spPr/>
      <dgm:t>
        <a:bodyPr/>
        <a:lstStyle/>
        <a:p>
          <a:endParaRPr lang="en-GB"/>
        </a:p>
      </dgm:t>
    </dgm:pt>
    <dgm:pt modelId="{AD6488F2-E072-4C40-B621-8B543C87BA25}">
      <dgm:prSet/>
      <dgm:spPr/>
      <dgm:t>
        <a:bodyPr/>
        <a:lstStyle/>
        <a:p>
          <a:pPr rtl="0"/>
          <a:r>
            <a:rPr lang="en-US" smtClean="0"/>
            <a:t>Troubleshooting</a:t>
          </a:r>
          <a:endParaRPr lang="en-GB" dirty="0"/>
        </a:p>
      </dgm:t>
    </dgm:pt>
    <dgm:pt modelId="{590A1837-C98A-4F1B-A2FD-9A749744D97D}" type="parTrans" cxnId="{8CE6B5B6-8556-4EED-A02E-CDB4EDC4B039}">
      <dgm:prSet/>
      <dgm:spPr/>
      <dgm:t>
        <a:bodyPr/>
        <a:lstStyle/>
        <a:p>
          <a:endParaRPr lang="en-GB"/>
        </a:p>
      </dgm:t>
    </dgm:pt>
    <dgm:pt modelId="{944FA325-6980-4408-A3BA-04640E0630FC}" type="sibTrans" cxnId="{8CE6B5B6-8556-4EED-A02E-CDB4EDC4B039}">
      <dgm:prSet/>
      <dgm:spPr/>
      <dgm:t>
        <a:bodyPr/>
        <a:lstStyle/>
        <a:p>
          <a:endParaRPr lang="en-GB"/>
        </a:p>
      </dgm:t>
    </dgm:pt>
    <dgm:pt modelId="{6E827DE2-F1CC-4895-8896-5D1C5F9857CC}">
      <dgm:prSet/>
      <dgm:spPr/>
      <dgm:t>
        <a:bodyPr/>
        <a:lstStyle/>
        <a:p>
          <a:pPr rtl="0"/>
          <a:r>
            <a:rPr lang="en-US" smtClean="0"/>
            <a:t>Configuration planning</a:t>
          </a:r>
          <a:endParaRPr lang="en-GB" dirty="0"/>
        </a:p>
      </dgm:t>
    </dgm:pt>
    <dgm:pt modelId="{F0C9E84F-E914-49B6-AC08-0AA1634B5281}" type="parTrans" cxnId="{F93934FB-2424-4A1A-9DC9-1E018A8DE783}">
      <dgm:prSet/>
      <dgm:spPr/>
      <dgm:t>
        <a:bodyPr/>
        <a:lstStyle/>
        <a:p>
          <a:endParaRPr lang="en-GB"/>
        </a:p>
      </dgm:t>
    </dgm:pt>
    <dgm:pt modelId="{C88C884B-3055-45FB-B913-0257C61248BB}" type="sibTrans" cxnId="{F93934FB-2424-4A1A-9DC9-1E018A8DE783}">
      <dgm:prSet/>
      <dgm:spPr/>
      <dgm:t>
        <a:bodyPr/>
        <a:lstStyle/>
        <a:p>
          <a:endParaRPr lang="en-GB"/>
        </a:p>
      </dgm:t>
    </dgm:pt>
    <dgm:pt modelId="{FA44F853-B515-4343-ABD4-4CF14CBBC7EE}">
      <dgm:prSet/>
      <dgm:spPr/>
      <dgm:t>
        <a:bodyPr/>
        <a:lstStyle/>
        <a:p>
          <a:pPr rtl="0"/>
          <a:r>
            <a:rPr lang="en-US" smtClean="0"/>
            <a:t>Fault detection and prediction</a:t>
          </a:r>
          <a:endParaRPr lang="en-GB" dirty="0"/>
        </a:p>
      </dgm:t>
    </dgm:pt>
    <dgm:pt modelId="{8CFC87DB-05FF-4FA1-9E68-35B2A58C44F5}" type="parTrans" cxnId="{EB3FB3CA-58D7-4261-A2CB-742480489CA6}">
      <dgm:prSet/>
      <dgm:spPr/>
      <dgm:t>
        <a:bodyPr/>
        <a:lstStyle/>
        <a:p>
          <a:endParaRPr lang="en-GB"/>
        </a:p>
      </dgm:t>
    </dgm:pt>
    <dgm:pt modelId="{1E7885D5-8C08-4E1F-B7C0-32637FC7B73D}" type="sibTrans" cxnId="{EB3FB3CA-58D7-4261-A2CB-742480489CA6}">
      <dgm:prSet/>
      <dgm:spPr/>
      <dgm:t>
        <a:bodyPr/>
        <a:lstStyle/>
        <a:p>
          <a:endParaRPr lang="en-GB"/>
        </a:p>
      </dgm:t>
    </dgm:pt>
    <dgm:pt modelId="{9C66AB21-D254-4ECD-BFEE-BD0370C9C48C}">
      <dgm:prSet/>
      <dgm:spPr/>
      <dgm:t>
        <a:bodyPr/>
        <a:lstStyle/>
        <a:p>
          <a:pPr rtl="0"/>
          <a:r>
            <a:rPr lang="en-GB" dirty="0" smtClean="0"/>
            <a:t>Machine learning to learn local correlations</a:t>
          </a:r>
          <a:endParaRPr lang="en-GB" dirty="0"/>
        </a:p>
      </dgm:t>
    </dgm:pt>
    <dgm:pt modelId="{BE0C59F1-3038-4C8D-B2E2-997E814757D8}" type="parTrans" cxnId="{2CCC0ED1-4DDC-4950-B8A9-530CE3791698}">
      <dgm:prSet/>
      <dgm:spPr/>
      <dgm:t>
        <a:bodyPr/>
        <a:lstStyle/>
        <a:p>
          <a:endParaRPr lang="en-GB"/>
        </a:p>
      </dgm:t>
    </dgm:pt>
    <dgm:pt modelId="{708D5335-5BE2-4C20-BE2A-ADFCAA142757}" type="sibTrans" cxnId="{2CCC0ED1-4DDC-4950-B8A9-530CE3791698}">
      <dgm:prSet/>
      <dgm:spPr/>
      <dgm:t>
        <a:bodyPr/>
        <a:lstStyle/>
        <a:p>
          <a:endParaRPr lang="en-GB"/>
        </a:p>
      </dgm:t>
    </dgm:pt>
    <dgm:pt modelId="{36EEA6CE-7F87-4B38-A6A2-FA7C0EA3F7B6}">
      <dgm:prSet/>
      <dgm:spPr/>
      <dgm:t>
        <a:bodyPr/>
        <a:lstStyle/>
        <a:p>
          <a:pPr rtl="0"/>
          <a:r>
            <a:rPr lang="en-GB" smtClean="0"/>
            <a:t>Root cause analysis</a:t>
          </a:r>
          <a:endParaRPr lang="en-GB" dirty="0"/>
        </a:p>
      </dgm:t>
    </dgm:pt>
    <dgm:pt modelId="{FB62AA01-FB3D-4B34-AEB5-E3F78AF7B594}" type="parTrans" cxnId="{D3F64D25-3199-4C35-BCD2-66D13DD1C405}">
      <dgm:prSet/>
      <dgm:spPr/>
      <dgm:t>
        <a:bodyPr/>
        <a:lstStyle/>
        <a:p>
          <a:endParaRPr lang="en-GB"/>
        </a:p>
      </dgm:t>
    </dgm:pt>
    <dgm:pt modelId="{B970569E-4ABD-408A-9FCE-BB60EBED387A}" type="sibTrans" cxnId="{D3F64D25-3199-4C35-BCD2-66D13DD1C405}">
      <dgm:prSet/>
      <dgm:spPr/>
      <dgm:t>
        <a:bodyPr/>
        <a:lstStyle/>
        <a:p>
          <a:endParaRPr lang="en-GB"/>
        </a:p>
      </dgm:t>
    </dgm:pt>
    <dgm:pt modelId="{0FB70D94-B010-4362-86F9-6A9662334076}" type="pres">
      <dgm:prSet presAssocID="{FACE519E-9FAE-475D-9E9F-108698DFD5BF}" presName="Name0" presStyleCnt="0">
        <dgm:presLayoutVars>
          <dgm:dir/>
          <dgm:resizeHandles val="exact"/>
        </dgm:presLayoutVars>
      </dgm:prSet>
      <dgm:spPr/>
      <dgm:t>
        <a:bodyPr/>
        <a:lstStyle/>
        <a:p>
          <a:endParaRPr lang="en-GB"/>
        </a:p>
      </dgm:t>
    </dgm:pt>
    <dgm:pt modelId="{D6BF1F8E-D7B8-4265-9499-E3F119995FFE}" type="pres">
      <dgm:prSet presAssocID="{FACE519E-9FAE-475D-9E9F-108698DFD5BF}" presName="bkgdShp" presStyleLbl="alignAccFollowNode1" presStyleIdx="0" presStyleCnt="1"/>
      <dgm:spPr/>
      <dgm:t>
        <a:bodyPr/>
        <a:lstStyle/>
        <a:p>
          <a:endParaRPr lang="en-GB"/>
        </a:p>
      </dgm:t>
    </dgm:pt>
    <dgm:pt modelId="{1900EEFF-EDF3-43AA-BD64-D87A5B66C3E2}" type="pres">
      <dgm:prSet presAssocID="{FACE519E-9FAE-475D-9E9F-108698DFD5BF}" presName="linComp" presStyleCnt="0"/>
      <dgm:spPr/>
      <dgm:t>
        <a:bodyPr/>
        <a:lstStyle/>
        <a:p>
          <a:endParaRPr lang="en-GB"/>
        </a:p>
      </dgm:t>
    </dgm:pt>
    <dgm:pt modelId="{FED69D6F-684B-43AF-AEC1-9F2F0F1B0ABE}" type="pres">
      <dgm:prSet presAssocID="{217F6695-A305-4CE6-B411-300021CDE475}" presName="compNode" presStyleCnt="0"/>
      <dgm:spPr/>
      <dgm:t>
        <a:bodyPr/>
        <a:lstStyle/>
        <a:p>
          <a:endParaRPr lang="en-GB"/>
        </a:p>
      </dgm:t>
    </dgm:pt>
    <dgm:pt modelId="{238C820B-6F6F-430E-9342-08D2505AB48A}" type="pres">
      <dgm:prSet presAssocID="{217F6695-A305-4CE6-B411-300021CDE475}" presName="node" presStyleLbl="node1" presStyleIdx="0" presStyleCnt="3">
        <dgm:presLayoutVars>
          <dgm:bulletEnabled val="1"/>
        </dgm:presLayoutVars>
      </dgm:prSet>
      <dgm:spPr/>
      <dgm:t>
        <a:bodyPr/>
        <a:lstStyle/>
        <a:p>
          <a:endParaRPr lang="en-GB"/>
        </a:p>
      </dgm:t>
    </dgm:pt>
    <dgm:pt modelId="{6D05C5B5-8D19-40B0-9C52-3C2112DC252F}" type="pres">
      <dgm:prSet presAssocID="{217F6695-A305-4CE6-B411-300021CDE475}" presName="invisiNode" presStyleLbl="node1" presStyleIdx="0" presStyleCnt="3"/>
      <dgm:spPr/>
      <dgm:t>
        <a:bodyPr/>
        <a:lstStyle/>
        <a:p>
          <a:endParaRPr lang="en-GB"/>
        </a:p>
      </dgm:t>
    </dgm:pt>
    <dgm:pt modelId="{14BF1B28-7A7B-418D-AF9B-020FDDEF7181}" type="pres">
      <dgm:prSet presAssocID="{217F6695-A305-4CE6-B411-300021CDE475}" presName="imagNode" presStyleLbl="fgImgPlace1" presStyleIdx="0" presStyleCnt="3"/>
      <dgm:spPr>
        <a:blipFill rotWithShape="0">
          <a:blip xmlns:r="http://schemas.openxmlformats.org/officeDocument/2006/relationships" r:embed="rId1"/>
          <a:stretch>
            <a:fillRect/>
          </a:stretch>
        </a:blipFill>
      </dgm:spPr>
      <dgm:t>
        <a:bodyPr/>
        <a:lstStyle/>
        <a:p>
          <a:endParaRPr lang="en-GB"/>
        </a:p>
      </dgm:t>
    </dgm:pt>
    <dgm:pt modelId="{43597451-1B05-4B0C-9FB8-E0937B941FDD}" type="pres">
      <dgm:prSet presAssocID="{FD0A5027-6777-4EAF-AC84-1A9E0A342D00}" presName="sibTrans" presStyleLbl="sibTrans2D1" presStyleIdx="0" presStyleCnt="0"/>
      <dgm:spPr/>
      <dgm:t>
        <a:bodyPr/>
        <a:lstStyle/>
        <a:p>
          <a:endParaRPr lang="en-GB"/>
        </a:p>
      </dgm:t>
    </dgm:pt>
    <dgm:pt modelId="{77DF34AF-9B2A-455E-A52B-53DFBD2A9ADF}" type="pres">
      <dgm:prSet presAssocID="{A16C4CAC-4109-4D7B-91D8-FD9588CB1A67}" presName="compNode" presStyleCnt="0"/>
      <dgm:spPr/>
      <dgm:t>
        <a:bodyPr/>
        <a:lstStyle/>
        <a:p>
          <a:endParaRPr lang="en-GB"/>
        </a:p>
      </dgm:t>
    </dgm:pt>
    <dgm:pt modelId="{5D3DFB6D-38FC-4202-8178-C0C9BE8529D1}" type="pres">
      <dgm:prSet presAssocID="{A16C4CAC-4109-4D7B-91D8-FD9588CB1A67}" presName="node" presStyleLbl="node1" presStyleIdx="1" presStyleCnt="3">
        <dgm:presLayoutVars>
          <dgm:bulletEnabled val="1"/>
        </dgm:presLayoutVars>
      </dgm:prSet>
      <dgm:spPr/>
      <dgm:t>
        <a:bodyPr/>
        <a:lstStyle/>
        <a:p>
          <a:endParaRPr lang="en-GB"/>
        </a:p>
      </dgm:t>
    </dgm:pt>
    <dgm:pt modelId="{3436C377-A38C-4A72-8CAF-0E73FCECD6F7}" type="pres">
      <dgm:prSet presAssocID="{A16C4CAC-4109-4D7B-91D8-FD9588CB1A67}" presName="invisiNode" presStyleLbl="node1" presStyleIdx="1" presStyleCnt="3"/>
      <dgm:spPr/>
      <dgm:t>
        <a:bodyPr/>
        <a:lstStyle/>
        <a:p>
          <a:endParaRPr lang="en-GB"/>
        </a:p>
      </dgm:t>
    </dgm:pt>
    <dgm:pt modelId="{A62753F6-2729-4775-A982-E855F1431CCC}" type="pres">
      <dgm:prSet presAssocID="{A16C4CAC-4109-4D7B-91D8-FD9588CB1A67}" presName="imagNode" presStyleLbl="fgImgPlace1" presStyleIdx="1" presStyleCnt="3"/>
      <dgm:spPr>
        <a:blipFill rotWithShape="0">
          <a:blip xmlns:r="http://schemas.openxmlformats.org/officeDocument/2006/relationships" r:embed="rId2"/>
          <a:stretch>
            <a:fillRect/>
          </a:stretch>
        </a:blipFill>
      </dgm:spPr>
      <dgm:t>
        <a:bodyPr/>
        <a:lstStyle/>
        <a:p>
          <a:endParaRPr lang="en-GB"/>
        </a:p>
      </dgm:t>
    </dgm:pt>
    <dgm:pt modelId="{F8668BBE-6A80-4C6A-9102-92A6AA9A83BC}" type="pres">
      <dgm:prSet presAssocID="{64778EBC-92B1-47F6-9F81-A80E7452F435}" presName="sibTrans" presStyleLbl="sibTrans2D1" presStyleIdx="0" presStyleCnt="0"/>
      <dgm:spPr/>
      <dgm:t>
        <a:bodyPr/>
        <a:lstStyle/>
        <a:p>
          <a:endParaRPr lang="en-GB"/>
        </a:p>
      </dgm:t>
    </dgm:pt>
    <dgm:pt modelId="{8091E36F-7176-4DFF-9F29-2171FE793FD8}" type="pres">
      <dgm:prSet presAssocID="{B97C8C8A-D539-4DF3-A210-FCA20429FF7F}" presName="compNode" presStyleCnt="0"/>
      <dgm:spPr/>
      <dgm:t>
        <a:bodyPr/>
        <a:lstStyle/>
        <a:p>
          <a:endParaRPr lang="en-GB"/>
        </a:p>
      </dgm:t>
    </dgm:pt>
    <dgm:pt modelId="{94573ADF-A90E-4200-BC52-DD966A394EED}" type="pres">
      <dgm:prSet presAssocID="{B97C8C8A-D539-4DF3-A210-FCA20429FF7F}" presName="node" presStyleLbl="node1" presStyleIdx="2" presStyleCnt="3">
        <dgm:presLayoutVars>
          <dgm:bulletEnabled val="1"/>
        </dgm:presLayoutVars>
      </dgm:prSet>
      <dgm:spPr/>
      <dgm:t>
        <a:bodyPr/>
        <a:lstStyle/>
        <a:p>
          <a:endParaRPr lang="en-GB"/>
        </a:p>
      </dgm:t>
    </dgm:pt>
    <dgm:pt modelId="{3132B304-C9FF-4E29-BEA7-C9D4D1FF365D}" type="pres">
      <dgm:prSet presAssocID="{B97C8C8A-D539-4DF3-A210-FCA20429FF7F}" presName="invisiNode" presStyleLbl="node1" presStyleIdx="2" presStyleCnt="3"/>
      <dgm:spPr/>
      <dgm:t>
        <a:bodyPr/>
        <a:lstStyle/>
        <a:p>
          <a:endParaRPr lang="en-GB"/>
        </a:p>
      </dgm:t>
    </dgm:pt>
    <dgm:pt modelId="{36FCE27D-5AB0-468D-A5FD-45F355DCD5A0}" type="pres">
      <dgm:prSet presAssocID="{B97C8C8A-D539-4DF3-A210-FCA20429FF7F}" presName="imagNode" presStyleLbl="fgImgPlace1" presStyleIdx="2" presStyleCnt="3"/>
      <dgm:spPr>
        <a:blipFill rotWithShape="0">
          <a:blip xmlns:r="http://schemas.openxmlformats.org/officeDocument/2006/relationships" r:embed="rId3"/>
          <a:stretch>
            <a:fillRect/>
          </a:stretch>
        </a:blipFill>
      </dgm:spPr>
      <dgm:t>
        <a:bodyPr/>
        <a:lstStyle/>
        <a:p>
          <a:endParaRPr lang="en-GB"/>
        </a:p>
      </dgm:t>
    </dgm:pt>
  </dgm:ptLst>
  <dgm:cxnLst>
    <dgm:cxn modelId="{F93934FB-2424-4A1A-9DC9-1E018A8DE783}" srcId="{B97C8C8A-D539-4DF3-A210-FCA20429FF7F}" destId="{6E827DE2-F1CC-4895-8896-5D1C5F9857CC}" srcOrd="1" destOrd="0" parTransId="{F0C9E84F-E914-49B6-AC08-0AA1634B5281}" sibTransId="{C88C884B-3055-45FB-B913-0257C61248BB}"/>
    <dgm:cxn modelId="{DC1E68E5-C2F4-43A9-B316-DACD1E0831ED}" type="presOf" srcId="{64778EBC-92B1-47F6-9F81-A80E7452F435}" destId="{F8668BBE-6A80-4C6A-9102-92A6AA9A83BC}" srcOrd="0" destOrd="0" presId="urn:microsoft.com/office/officeart/2005/8/layout/pList2"/>
    <dgm:cxn modelId="{34CFCBB0-0AD7-48E3-90C7-323AE874E817}" srcId="{FACE519E-9FAE-475D-9E9F-108698DFD5BF}" destId="{B97C8C8A-D539-4DF3-A210-FCA20429FF7F}" srcOrd="2" destOrd="0" parTransId="{3AC99B5A-9FB4-46AC-828B-CD572D227ABA}" sibTransId="{212B8700-899C-438C-AAD6-2E7E9EEBDE58}"/>
    <dgm:cxn modelId="{209D0501-DBBE-4840-B791-9F8C8389058C}" type="presOf" srcId="{6E827DE2-F1CC-4895-8896-5D1C5F9857CC}" destId="{94573ADF-A90E-4200-BC52-DD966A394EED}" srcOrd="0" destOrd="2" presId="urn:microsoft.com/office/officeart/2005/8/layout/pList2"/>
    <dgm:cxn modelId="{FEFE6EF3-26FD-4E59-B5F9-733BDABE5354}" type="presOf" srcId="{AB0F8CAA-F395-4F3A-9282-0EB940F87217}" destId="{238C820B-6F6F-430E-9342-08D2505AB48A}" srcOrd="0" destOrd="2" presId="urn:microsoft.com/office/officeart/2005/8/layout/pList2"/>
    <dgm:cxn modelId="{4914F283-6D4D-4A00-AF94-937EE3810080}" srcId="{A16C4CAC-4109-4D7B-91D8-FD9588CB1A67}" destId="{E2A7F2A5-C6AE-4835-BD0C-073F1961D14C}" srcOrd="0" destOrd="0" parTransId="{63CE4E00-53D8-43CF-AFA6-88327AB82A08}" sibTransId="{B1FB07C9-19CD-4901-A822-FF0452A64405}"/>
    <dgm:cxn modelId="{2D677346-6682-4D76-86EC-83FC1C647EFB}" srcId="{217F6695-A305-4CE6-B411-300021CDE475}" destId="{FA775317-58D5-424C-B5A7-0227C81FD1CC}" srcOrd="2" destOrd="0" parTransId="{4FCFCCEC-32C8-4959-87E5-5D81FE6E8C67}" sibTransId="{615E2EF9-76FB-42E8-B01F-3F3A9B7B3A1A}"/>
    <dgm:cxn modelId="{2FA78115-E8C0-4C40-AAC1-4F322E555641}" type="presOf" srcId="{10404132-1D33-4D21-A954-40F3711CA794}" destId="{238C820B-6F6F-430E-9342-08D2505AB48A}" srcOrd="0" destOrd="1" presId="urn:microsoft.com/office/officeart/2005/8/layout/pList2"/>
    <dgm:cxn modelId="{36747802-A71C-4795-9E4A-8C034DEC776F}" type="presOf" srcId="{E2A7F2A5-C6AE-4835-BD0C-073F1961D14C}" destId="{5D3DFB6D-38FC-4202-8178-C0C9BE8529D1}" srcOrd="0" destOrd="1" presId="urn:microsoft.com/office/officeart/2005/8/layout/pList2"/>
    <dgm:cxn modelId="{59F35280-7D44-4B0F-A0B3-69271CDD3306}" type="presOf" srcId="{A16C4CAC-4109-4D7B-91D8-FD9588CB1A67}" destId="{5D3DFB6D-38FC-4202-8178-C0C9BE8529D1}" srcOrd="0" destOrd="0" presId="urn:microsoft.com/office/officeart/2005/8/layout/pList2"/>
    <dgm:cxn modelId="{6E419A7D-EDEC-4330-82D2-86CE6B3F9205}" type="presOf" srcId="{FACE519E-9FAE-475D-9E9F-108698DFD5BF}" destId="{0FB70D94-B010-4362-86F9-6A9662334076}" srcOrd="0" destOrd="0" presId="urn:microsoft.com/office/officeart/2005/8/layout/pList2"/>
    <dgm:cxn modelId="{3F539EA2-BAF7-4FC8-A370-0BBCD9786A3C}" type="presOf" srcId="{36EEA6CE-7F87-4B38-A6A2-FA7C0EA3F7B6}" destId="{94573ADF-A90E-4200-BC52-DD966A394EED}" srcOrd="0" destOrd="4" presId="urn:microsoft.com/office/officeart/2005/8/layout/pList2"/>
    <dgm:cxn modelId="{FCB53D07-5D73-4DE4-8D0E-E312F37E0BCC}" srcId="{FACE519E-9FAE-475D-9E9F-108698DFD5BF}" destId="{217F6695-A305-4CE6-B411-300021CDE475}" srcOrd="0" destOrd="0" parTransId="{98C37D24-0F64-4875-A202-EA6BB2C19559}" sibTransId="{FD0A5027-6777-4EAF-AC84-1A9E0A342D00}"/>
    <dgm:cxn modelId="{2CCC0ED1-4DDC-4950-B8A9-530CE3791698}" srcId="{A16C4CAC-4109-4D7B-91D8-FD9588CB1A67}" destId="{9C66AB21-D254-4ECD-BFEE-BD0370C9C48C}" srcOrd="1" destOrd="0" parTransId="{BE0C59F1-3038-4C8D-B2E2-997E814757D8}" sibTransId="{708D5335-5BE2-4C20-BE2A-ADFCAA142757}"/>
    <dgm:cxn modelId="{E8E6B508-E368-4D61-A05D-82FC62C58BE2}" srcId="{217F6695-A305-4CE6-B411-300021CDE475}" destId="{AB0F8CAA-F395-4F3A-9282-0EB940F87217}" srcOrd="1" destOrd="0" parTransId="{060B0880-F9B0-462A-A5DF-24B6A510D0F3}" sibTransId="{311389B5-1AF9-4653-849C-D12B04E89101}"/>
    <dgm:cxn modelId="{5C06E1AD-E3D8-4162-A3B9-3544791431DD}" type="presOf" srcId="{FA775317-58D5-424C-B5A7-0227C81FD1CC}" destId="{238C820B-6F6F-430E-9342-08D2505AB48A}" srcOrd="0" destOrd="3" presId="urn:microsoft.com/office/officeart/2005/8/layout/pList2"/>
    <dgm:cxn modelId="{F5CB06E1-B7D9-42A9-B527-AA553B37CEE2}" type="presOf" srcId="{1CD0D498-3739-4AD3-846B-639D7E397C51}" destId="{5D3DFB6D-38FC-4202-8178-C0C9BE8529D1}" srcOrd="0" destOrd="3" presId="urn:microsoft.com/office/officeart/2005/8/layout/pList2"/>
    <dgm:cxn modelId="{F242FF3E-9EA3-41D9-8BAE-A764B80FB83D}" srcId="{A16C4CAC-4109-4D7B-91D8-FD9588CB1A67}" destId="{1CD0D498-3739-4AD3-846B-639D7E397C51}" srcOrd="2" destOrd="0" parTransId="{F97BFFF5-E8E1-4570-B890-97B6EBD75ECB}" sibTransId="{854D3D97-8524-4463-AC46-62D15A866CB8}"/>
    <dgm:cxn modelId="{C38584C8-63DE-47E6-99DB-1B033F120754}" type="presOf" srcId="{FA44F853-B515-4343-ABD4-4CF14CBBC7EE}" destId="{94573ADF-A90E-4200-BC52-DD966A394EED}" srcOrd="0" destOrd="3" presId="urn:microsoft.com/office/officeart/2005/8/layout/pList2"/>
    <dgm:cxn modelId="{7189D46C-14AE-4438-9021-A57395D4A51E}" type="presOf" srcId="{FD0A5027-6777-4EAF-AC84-1A9E0A342D00}" destId="{43597451-1B05-4B0C-9FB8-E0937B941FDD}" srcOrd="0" destOrd="0" presId="urn:microsoft.com/office/officeart/2005/8/layout/pList2"/>
    <dgm:cxn modelId="{57865F14-3BCB-4044-9ADF-95BB37A76F67}" type="presOf" srcId="{B97C8C8A-D539-4DF3-A210-FCA20429FF7F}" destId="{94573ADF-A90E-4200-BC52-DD966A394EED}" srcOrd="0" destOrd="0" presId="urn:microsoft.com/office/officeart/2005/8/layout/pList2"/>
    <dgm:cxn modelId="{EB3FB3CA-58D7-4261-A2CB-742480489CA6}" srcId="{B97C8C8A-D539-4DF3-A210-FCA20429FF7F}" destId="{FA44F853-B515-4343-ABD4-4CF14CBBC7EE}" srcOrd="2" destOrd="0" parTransId="{8CFC87DB-05FF-4FA1-9E68-35B2A58C44F5}" sibTransId="{1E7885D5-8C08-4E1F-B7C0-32637FC7B73D}"/>
    <dgm:cxn modelId="{68F0A398-58C6-4A7B-8C09-A9B478F537E0}" srcId="{217F6695-A305-4CE6-B411-300021CDE475}" destId="{10404132-1D33-4D21-A954-40F3711CA794}" srcOrd="0" destOrd="0" parTransId="{D5948C3E-7C11-4794-B1CC-B92E89FC40F0}" sibTransId="{CB4FFD18-9F65-469B-B4C9-66D9497C0C1B}"/>
    <dgm:cxn modelId="{E474FDBE-4EE9-4DA5-92AF-61AF85E540F6}" type="presOf" srcId="{9C66AB21-D254-4ECD-BFEE-BD0370C9C48C}" destId="{5D3DFB6D-38FC-4202-8178-C0C9BE8529D1}" srcOrd="0" destOrd="2" presId="urn:microsoft.com/office/officeart/2005/8/layout/pList2"/>
    <dgm:cxn modelId="{D3F64D25-3199-4C35-BCD2-66D13DD1C405}" srcId="{B97C8C8A-D539-4DF3-A210-FCA20429FF7F}" destId="{36EEA6CE-7F87-4B38-A6A2-FA7C0EA3F7B6}" srcOrd="3" destOrd="0" parTransId="{FB62AA01-FB3D-4B34-AEB5-E3F78AF7B594}" sibTransId="{B970569E-4ABD-408A-9FCE-BB60EBED387A}"/>
    <dgm:cxn modelId="{F86311D7-D87C-4F97-B3DC-2C17D7D7790E}" srcId="{FACE519E-9FAE-475D-9E9F-108698DFD5BF}" destId="{A16C4CAC-4109-4D7B-91D8-FD9588CB1A67}" srcOrd="1" destOrd="0" parTransId="{5D1A84DB-6169-42E1-9B2B-CD9F1F6FD920}" sibTransId="{64778EBC-92B1-47F6-9F81-A80E7452F435}"/>
    <dgm:cxn modelId="{8CE6B5B6-8556-4EED-A02E-CDB4EDC4B039}" srcId="{B97C8C8A-D539-4DF3-A210-FCA20429FF7F}" destId="{AD6488F2-E072-4C40-B621-8B543C87BA25}" srcOrd="0" destOrd="0" parTransId="{590A1837-C98A-4F1B-A2FD-9A749744D97D}" sibTransId="{944FA325-6980-4408-A3BA-04640E0630FC}"/>
    <dgm:cxn modelId="{B7E569B9-4C85-4EDD-9A32-F80B44095ED4}" type="presOf" srcId="{AD6488F2-E072-4C40-B621-8B543C87BA25}" destId="{94573ADF-A90E-4200-BC52-DD966A394EED}" srcOrd="0" destOrd="1" presId="urn:microsoft.com/office/officeart/2005/8/layout/pList2"/>
    <dgm:cxn modelId="{8AC834D0-62AA-48FC-BCA4-A1D3AECC06F6}" type="presOf" srcId="{217F6695-A305-4CE6-B411-300021CDE475}" destId="{238C820B-6F6F-430E-9342-08D2505AB48A}" srcOrd="0" destOrd="0" presId="urn:microsoft.com/office/officeart/2005/8/layout/pList2"/>
    <dgm:cxn modelId="{19039B28-A10B-4A4D-8B0A-834D983836C1}" type="presParOf" srcId="{0FB70D94-B010-4362-86F9-6A9662334076}" destId="{D6BF1F8E-D7B8-4265-9499-E3F119995FFE}" srcOrd="0" destOrd="0" presId="urn:microsoft.com/office/officeart/2005/8/layout/pList2"/>
    <dgm:cxn modelId="{039270AC-AA22-446D-BFB1-0BBBE159D8E3}" type="presParOf" srcId="{0FB70D94-B010-4362-86F9-6A9662334076}" destId="{1900EEFF-EDF3-43AA-BD64-D87A5B66C3E2}" srcOrd="1" destOrd="0" presId="urn:microsoft.com/office/officeart/2005/8/layout/pList2"/>
    <dgm:cxn modelId="{0BEC59F9-DFF6-4F68-A7CC-6A2E86D5EFAB}" type="presParOf" srcId="{1900EEFF-EDF3-43AA-BD64-D87A5B66C3E2}" destId="{FED69D6F-684B-43AF-AEC1-9F2F0F1B0ABE}" srcOrd="0" destOrd="0" presId="urn:microsoft.com/office/officeart/2005/8/layout/pList2"/>
    <dgm:cxn modelId="{45701751-B817-436F-A7CC-CB22957F2FBC}" type="presParOf" srcId="{FED69D6F-684B-43AF-AEC1-9F2F0F1B0ABE}" destId="{238C820B-6F6F-430E-9342-08D2505AB48A}" srcOrd="0" destOrd="0" presId="urn:microsoft.com/office/officeart/2005/8/layout/pList2"/>
    <dgm:cxn modelId="{8EA5A59C-8E40-4640-8C65-77B482FA1A58}" type="presParOf" srcId="{FED69D6F-684B-43AF-AEC1-9F2F0F1B0ABE}" destId="{6D05C5B5-8D19-40B0-9C52-3C2112DC252F}" srcOrd="1" destOrd="0" presId="urn:microsoft.com/office/officeart/2005/8/layout/pList2"/>
    <dgm:cxn modelId="{7198DB58-C271-4FFB-94DD-88FD4FE4C5A5}" type="presParOf" srcId="{FED69D6F-684B-43AF-AEC1-9F2F0F1B0ABE}" destId="{14BF1B28-7A7B-418D-AF9B-020FDDEF7181}" srcOrd="2" destOrd="0" presId="urn:microsoft.com/office/officeart/2005/8/layout/pList2"/>
    <dgm:cxn modelId="{5B0155E3-E40C-4DC7-BEA4-C8CAEF288A6D}" type="presParOf" srcId="{1900EEFF-EDF3-43AA-BD64-D87A5B66C3E2}" destId="{43597451-1B05-4B0C-9FB8-E0937B941FDD}" srcOrd="1" destOrd="0" presId="urn:microsoft.com/office/officeart/2005/8/layout/pList2"/>
    <dgm:cxn modelId="{36507212-2421-406A-B115-4342CCC5B475}" type="presParOf" srcId="{1900EEFF-EDF3-43AA-BD64-D87A5B66C3E2}" destId="{77DF34AF-9B2A-455E-A52B-53DFBD2A9ADF}" srcOrd="2" destOrd="0" presId="urn:microsoft.com/office/officeart/2005/8/layout/pList2"/>
    <dgm:cxn modelId="{5A5AED1D-7DC4-4F70-89FA-4EB8D7D34F37}" type="presParOf" srcId="{77DF34AF-9B2A-455E-A52B-53DFBD2A9ADF}" destId="{5D3DFB6D-38FC-4202-8178-C0C9BE8529D1}" srcOrd="0" destOrd="0" presId="urn:microsoft.com/office/officeart/2005/8/layout/pList2"/>
    <dgm:cxn modelId="{A25F7D8E-D346-46C6-AA2F-9A6BB442B7DD}" type="presParOf" srcId="{77DF34AF-9B2A-455E-A52B-53DFBD2A9ADF}" destId="{3436C377-A38C-4A72-8CAF-0E73FCECD6F7}" srcOrd="1" destOrd="0" presId="urn:microsoft.com/office/officeart/2005/8/layout/pList2"/>
    <dgm:cxn modelId="{9CDF69C3-8766-4BF3-930F-8AA3165E4292}" type="presParOf" srcId="{77DF34AF-9B2A-455E-A52B-53DFBD2A9ADF}" destId="{A62753F6-2729-4775-A982-E855F1431CCC}" srcOrd="2" destOrd="0" presId="urn:microsoft.com/office/officeart/2005/8/layout/pList2"/>
    <dgm:cxn modelId="{D80FD123-4798-4C74-97EE-D826EB28C2FE}" type="presParOf" srcId="{1900EEFF-EDF3-43AA-BD64-D87A5B66C3E2}" destId="{F8668BBE-6A80-4C6A-9102-92A6AA9A83BC}" srcOrd="3" destOrd="0" presId="urn:microsoft.com/office/officeart/2005/8/layout/pList2"/>
    <dgm:cxn modelId="{5F5240D5-F721-40FF-9DDF-C3BBF9782584}" type="presParOf" srcId="{1900EEFF-EDF3-43AA-BD64-D87A5B66C3E2}" destId="{8091E36F-7176-4DFF-9F29-2171FE793FD8}" srcOrd="4" destOrd="0" presId="urn:microsoft.com/office/officeart/2005/8/layout/pList2"/>
    <dgm:cxn modelId="{DB8DEDE1-8C7F-46F1-9B4D-2002AD425ADF}" type="presParOf" srcId="{8091E36F-7176-4DFF-9F29-2171FE793FD8}" destId="{94573ADF-A90E-4200-BC52-DD966A394EED}" srcOrd="0" destOrd="0" presId="urn:microsoft.com/office/officeart/2005/8/layout/pList2"/>
    <dgm:cxn modelId="{8BE6AFFA-CF9C-4561-A064-4C8B02E3252B}" type="presParOf" srcId="{8091E36F-7176-4DFF-9F29-2171FE793FD8}" destId="{3132B304-C9FF-4E29-BEA7-C9D4D1FF365D}" srcOrd="1" destOrd="0" presId="urn:microsoft.com/office/officeart/2005/8/layout/pList2"/>
    <dgm:cxn modelId="{35D3F18E-44B2-474C-A9F3-62C2280BD6A5}" type="presParOf" srcId="{8091E36F-7176-4DFF-9F29-2171FE793FD8}" destId="{36FCE27D-5AB0-468D-A5FD-45F355DCD5A0}" srcOrd="2" destOrd="0" presId="urn:microsoft.com/office/officeart/2005/8/layout/pList2"/>
  </dgm:cxnLst>
  <dgm:bg/>
  <dgm:whole/>
</dgm:dataModel>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pList2">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15.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pList2">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List2">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4.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pList2">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0B3FC07-2A72-4E77-BBF7-46E13CAB199D}" type="datetimeFigureOut">
              <a:rPr lang="en-US" smtClean="0"/>
              <a:pPr/>
              <a:t>10/7/2008</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30BEA0A-1A21-4039-A251-41F41E97B35D}" type="slidenum">
              <a:rPr lang="en-GB" smtClean="0"/>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pPr>
              <a:defRPr/>
            </a:pPr>
            <a:endParaRPr lang="en-GB"/>
          </a:p>
        </p:txBody>
      </p:sp>
      <p:sp>
        <p:nvSpPr>
          <p:cNvPr id="358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pPr>
              <a:defRPr/>
            </a:pPr>
            <a:fld id="{BA541965-6F92-49DB-B5A6-23222EEE19AA}" type="slidenum">
              <a:rPr lang="en-GB"/>
              <a:pPr>
                <a:defRPr/>
              </a:pPr>
              <a:t>‹#›</a:t>
            </a:fld>
            <a:endParaRPr lang="en-GB"/>
          </a:p>
        </p:txBody>
      </p:sp>
      <p:sp>
        <p:nvSpPr>
          <p:cNvPr id="8" name="Slide Image Placeholder 7"/>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9" name="Header Placeholder 8"/>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10" name="Date Placeholder 9"/>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E2F336-2792-4D46-8278-E0AA1CC612BF}" type="datetimeFigureOut">
              <a:rPr lang="en-US" smtClean="0"/>
              <a:pPr/>
              <a:t>10/7/2008</a:t>
            </a:fld>
            <a:endParaRPr lang="en-GB"/>
          </a:p>
        </p:txBody>
      </p:sp>
      <p:sp>
        <p:nvSpPr>
          <p:cNvPr id="11" name="Notes Placeholder 10"/>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10</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13</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14</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15</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16</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17</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18</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19</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20</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FECBE9C-E9D9-4215-921E-FAC0AFC5BB1A}"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22</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23</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24</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A5844E30-7438-46E5-983B-BD8CEF566608}" type="datetimeFigureOut">
              <a:rPr lang="en-US" smtClean="0"/>
              <a:pPr/>
              <a:t>10/7/2008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5844E30-7438-46E5-983B-BD8CEF566608}" type="datetimeFigureOut">
              <a:rPr lang="en-US" smtClean="0"/>
              <a:pPr/>
              <a:t>10/7/2008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5844E30-7438-46E5-983B-BD8CEF566608}" type="datetimeFigureOut">
              <a:rPr lang="en-US" smtClean="0"/>
              <a:pPr/>
              <a:t>10/7/2008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ext Box 6"/>
          <p:cNvSpPr txBox="1">
            <a:spLocks noChangeArrowheads="1"/>
          </p:cNvSpPr>
          <p:nvPr/>
        </p:nvSpPr>
        <p:spPr bwMode="auto">
          <a:xfrm>
            <a:off x="4356100" y="2420938"/>
            <a:ext cx="3598863" cy="360362"/>
          </a:xfrm>
          <a:prstGeom prst="rect">
            <a:avLst/>
          </a:prstGeom>
          <a:noFill/>
          <a:ln w="9525">
            <a:noFill/>
            <a:miter lim="800000"/>
            <a:headEnd/>
            <a:tailEnd/>
          </a:ln>
          <a:effectLst/>
        </p:spPr>
        <p:txBody>
          <a:bodyPr/>
          <a:lstStyle/>
          <a:p>
            <a:pPr>
              <a:spcBef>
                <a:spcPct val="50000"/>
              </a:spcBef>
              <a:defRPr/>
            </a:pPr>
            <a:endParaRPr lang="en-GB" b="0"/>
          </a:p>
        </p:txBody>
      </p:sp>
      <p:sp>
        <p:nvSpPr>
          <p:cNvPr id="4" name="Text Box 5"/>
          <p:cNvSpPr txBox="1">
            <a:spLocks noChangeArrowheads="1"/>
          </p:cNvSpPr>
          <p:nvPr userDrawn="1"/>
        </p:nvSpPr>
        <p:spPr bwMode="auto">
          <a:xfrm>
            <a:off x="377825" y="1343025"/>
            <a:ext cx="8356600" cy="2438400"/>
          </a:xfrm>
          <a:prstGeom prst="rect">
            <a:avLst/>
          </a:prstGeom>
          <a:noFill/>
          <a:ln w="9525">
            <a:noFill/>
            <a:miter lim="800000"/>
            <a:headEnd/>
            <a:tailEnd/>
          </a:ln>
        </p:spPr>
        <p:txBody>
          <a:bodyPr lIns="0" tIns="0" rIns="0" bIns="0"/>
          <a:lstStyle/>
          <a:p>
            <a:pPr>
              <a:lnSpc>
                <a:spcPts val="1800"/>
              </a:lnSpc>
              <a:defRPr/>
            </a:pPr>
            <a:endParaRPr lang="en-GB" sz="4800" b="0" dirty="0">
              <a:solidFill>
                <a:schemeClr val="tx2">
                  <a:lumMod val="60000"/>
                  <a:lumOff val="40000"/>
                </a:schemeClr>
              </a:solidFill>
              <a:effectLst>
                <a:outerShdw blurRad="38100" dist="38100" dir="2700000" algn="tl">
                  <a:srgbClr val="000000">
                    <a:alpha val="43137"/>
                  </a:srgbClr>
                </a:outerShdw>
              </a:effectLst>
              <a:latin typeface="+mj-lt"/>
            </a:endParaRPr>
          </a:p>
          <a:p>
            <a:pPr>
              <a:lnSpc>
                <a:spcPts val="4800"/>
              </a:lnSpc>
              <a:spcBef>
                <a:spcPts val="1200"/>
              </a:spcBef>
              <a:defRPr/>
            </a:pPr>
            <a:r>
              <a:rPr lang="en-GB" sz="5400" b="0" spc="-150" dirty="0">
                <a:ln w="3175">
                  <a:noFill/>
                </a:ln>
                <a:solidFill>
                  <a:schemeClr val="tx2">
                    <a:lumMod val="60000"/>
                    <a:lumOff val="40000"/>
                  </a:schemeClr>
                </a:solidFill>
                <a:effectLst>
                  <a:outerShdw blurRad="38100" dist="38100" dir="2700000" algn="tl" rotWithShape="0">
                    <a:srgbClr val="000000">
                      <a:alpha val="43137"/>
                    </a:srgbClr>
                  </a:outerShdw>
                </a:effectLst>
                <a:latin typeface="Segoe" pitchFamily="34" charset="0"/>
                <a:cs typeface="Arial" charset="0"/>
              </a:rPr>
              <a:t>Microsoft Research</a:t>
            </a:r>
          </a:p>
          <a:p>
            <a:pPr>
              <a:lnSpc>
                <a:spcPts val="4800"/>
              </a:lnSpc>
              <a:spcBef>
                <a:spcPts val="1200"/>
              </a:spcBef>
              <a:defRPr/>
            </a:pPr>
            <a:r>
              <a:rPr lang="en-GB" sz="5400" b="0" spc="-150" dirty="0">
                <a:ln w="3175">
                  <a:noFill/>
                </a:ln>
                <a:solidFill>
                  <a:schemeClr val="tx2">
                    <a:lumMod val="60000"/>
                    <a:lumOff val="40000"/>
                  </a:schemeClr>
                </a:solidFill>
                <a:effectLst>
                  <a:outerShdw blurRad="38100" dist="38100" dir="2700000" algn="tl" rotWithShape="0">
                    <a:srgbClr val="000000">
                      <a:alpha val="43137"/>
                    </a:srgbClr>
                  </a:outerShdw>
                </a:effectLst>
                <a:latin typeface="Segoe" pitchFamily="34" charset="0"/>
                <a:cs typeface="Arial" charset="0"/>
              </a:rPr>
              <a:t>Cambridge</a:t>
            </a:r>
            <a:endParaRPr lang="en-US" sz="5400" b="0" spc="-150" dirty="0">
              <a:ln w="3175">
                <a:noFill/>
              </a:ln>
              <a:solidFill>
                <a:schemeClr val="tx2">
                  <a:lumMod val="60000"/>
                  <a:lumOff val="40000"/>
                </a:schemeClr>
              </a:solidFill>
              <a:effectLst>
                <a:outerShdw blurRad="38100" dist="38100" dir="2700000" algn="tl" rotWithShape="0">
                  <a:srgbClr val="000000">
                    <a:alpha val="43137"/>
                  </a:srgbClr>
                </a:outerShdw>
              </a:effectLst>
              <a:latin typeface="Segoe" pitchFamily="34" charset="0"/>
              <a:cs typeface="Arial" charset="0"/>
            </a:endParaRPr>
          </a:p>
        </p:txBody>
      </p:sp>
      <p:pic>
        <p:nvPicPr>
          <p:cNvPr id="7" name="Picture 2" descr="\\cam-01-srv\dfsroot\groups\MARCOMMS\Public\Image&amp;Video Bank\Building\IMG_0278.JPG"/>
          <p:cNvPicPr>
            <a:picLocks noChangeAspect="1" noChangeArrowheads="1"/>
          </p:cNvPicPr>
          <p:nvPr userDrawn="1"/>
        </p:nvPicPr>
        <p:blipFill>
          <a:blip r:embed="rId3" cstate="screen"/>
          <a:srcRect/>
          <a:stretch>
            <a:fillRect/>
          </a:stretch>
        </p:blipFill>
        <p:spPr bwMode="auto">
          <a:xfrm>
            <a:off x="4062187" y="2809876"/>
            <a:ext cx="4459514" cy="2971800"/>
          </a:xfrm>
          <a:prstGeom prst="rect">
            <a:avLst/>
          </a:prstGeom>
          <a:noFill/>
          <a:ln w="9525">
            <a:noFill/>
            <a:miter lim="800000"/>
            <a:headEnd/>
            <a:tailEnd/>
          </a:ln>
        </p:spPr>
      </p:pic>
      <p:sp>
        <p:nvSpPr>
          <p:cNvPr id="11" name="Text Placeholder 10"/>
          <p:cNvSpPr>
            <a:spLocks noGrp="1"/>
          </p:cNvSpPr>
          <p:nvPr>
            <p:ph type="body" sz="quarter" idx="10"/>
          </p:nvPr>
        </p:nvSpPr>
        <p:spPr>
          <a:xfrm>
            <a:off x="666750" y="4029074"/>
            <a:ext cx="3886200" cy="1838325"/>
          </a:xfrm>
          <a:prstGeom prst="rect">
            <a:avLst/>
          </a:prstGeom>
        </p:spPr>
        <p:txBody>
          <a:bodyPr/>
          <a:lstStyle>
            <a:lvl1pPr marL="0" indent="0" algn="ctr">
              <a:spcBef>
                <a:spcPts val="0"/>
              </a:spcBef>
              <a:buFontTx/>
              <a:buNone/>
              <a:defRPr sz="2400"/>
            </a:lvl1pPr>
            <a:lvl2pPr marL="0" indent="0" algn="ctr">
              <a:spcBef>
                <a:spcPts val="0"/>
              </a:spcBef>
              <a:buFontTx/>
              <a:buNone/>
              <a:defRPr sz="2000"/>
            </a:lvl2pPr>
          </a:lstStyle>
          <a:p>
            <a:pPr lvl="0"/>
            <a:r>
              <a:rPr lang="en-US" dirty="0" smtClean="0"/>
              <a:t>Click to edit Master text styles</a:t>
            </a:r>
          </a:p>
          <a:p>
            <a:pPr lvl="1"/>
            <a:r>
              <a:rPr lang="en-US" dirty="0" smtClean="0"/>
              <a:t>Second level</a:t>
            </a: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without content)">
    <p:spTree>
      <p:nvGrpSpPr>
        <p:cNvPr id="1" name=""/>
        <p:cNvGrpSpPr/>
        <p:nvPr/>
      </p:nvGrpSpPr>
      <p:grpSpPr>
        <a:xfrm>
          <a:off x="0" y="0"/>
          <a:ext cx="0" cy="0"/>
          <a:chOff x="0" y="0"/>
          <a:chExt cx="0" cy="0"/>
        </a:xfrm>
      </p:grpSpPr>
      <p:pic>
        <p:nvPicPr>
          <p:cNvPr id="4"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a:xfrm>
            <a:off x="219074" y="866775"/>
            <a:ext cx="8715375" cy="941388"/>
          </a:xfrm>
          <a:prstGeom prst="rect">
            <a:avLst/>
          </a:prstGeom>
        </p:spPr>
        <p:txBody>
          <a:bodyPr>
            <a:normAutofit/>
          </a:bodyPr>
          <a:lstStyle>
            <a:lvl1pPr algn="l">
              <a:defRPr lang="en-GB" sz="3600" spc="-150" baseline="0" smtClean="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cs typeface="Arial" charset="0"/>
              </a:defRPr>
            </a:lvl1pPr>
          </a:lstStyle>
          <a:p>
            <a:r>
              <a:rPr lang="en-GB" sz="3600" spc="-150" dirty="0" smtClean="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ea typeface="+mn-ea"/>
                <a:cs typeface="Arial" charset="0"/>
              </a:rPr>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with 2 Content boxes">
    <p:spTree>
      <p:nvGrpSpPr>
        <p:cNvPr id="1" name=""/>
        <p:cNvGrpSpPr/>
        <p:nvPr/>
      </p:nvGrpSpPr>
      <p:grpSpPr>
        <a:xfrm>
          <a:off x="0" y="0"/>
          <a:ext cx="0" cy="0"/>
          <a:chOff x="0" y="0"/>
          <a:chExt cx="0" cy="0"/>
        </a:xfrm>
      </p:grpSpPr>
      <p:pic>
        <p:nvPicPr>
          <p:cNvPr id="6"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a:xfrm>
            <a:off x="219074" y="866775"/>
            <a:ext cx="8715375" cy="941388"/>
          </a:xfrm>
          <a:prstGeom prst="rect">
            <a:avLst/>
          </a:prstGeom>
        </p:spPr>
        <p:txBody>
          <a:bodyPr>
            <a:normAutofit/>
          </a:bodyPr>
          <a:lstStyle>
            <a:lvl1pPr algn="l">
              <a:defRPr lang="en-GB" sz="3600" spc="-150" baseline="0" smtClean="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cs typeface="Arial" charset="0"/>
              </a:defRPr>
            </a:lvl1pPr>
          </a:lstStyle>
          <a:p>
            <a:r>
              <a:rPr lang="en-GB" sz="3600" spc="-150" dirty="0" smtClean="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ea typeface="+mn-ea"/>
                <a:cs typeface="Arial" charset="0"/>
              </a:rPr>
              <a:t>Click to edit Master title style</a:t>
            </a:r>
            <a:endParaRPr lang="en-US" dirty="0"/>
          </a:p>
        </p:txBody>
      </p:sp>
      <p:sp>
        <p:nvSpPr>
          <p:cNvPr id="3" name="Content Placeholder 2"/>
          <p:cNvSpPr>
            <a:spLocks noGrp="1"/>
          </p:cNvSpPr>
          <p:nvPr>
            <p:ph idx="1"/>
          </p:nvPr>
        </p:nvSpPr>
        <p:spPr>
          <a:xfrm>
            <a:off x="219074" y="1943100"/>
            <a:ext cx="4273413" cy="4762500"/>
          </a:xfrm>
          <a:prstGeom prst="rect">
            <a:avLst/>
          </a:prstGeo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2"/>
          <p:cNvSpPr>
            <a:spLocks noGrp="1"/>
          </p:cNvSpPr>
          <p:nvPr>
            <p:ph idx="10"/>
          </p:nvPr>
        </p:nvSpPr>
        <p:spPr>
          <a:xfrm>
            <a:off x="4683318" y="1944431"/>
            <a:ext cx="4251131" cy="4762500"/>
          </a:xfrm>
          <a:prstGeom prst="rect">
            <a:avLst/>
          </a:prstGeo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5844E30-7438-46E5-983B-BD8CEF566608}" type="datetimeFigureOut">
              <a:rPr lang="en-US" smtClean="0"/>
              <a:pPr/>
              <a:t>10/7/2008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5844E30-7438-46E5-983B-BD8CEF566608}" type="datetimeFigureOut">
              <a:rPr lang="en-US" smtClean="0"/>
              <a:pPr/>
              <a:t>10/7/2008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A5844E30-7438-46E5-983B-BD8CEF566608}" type="datetimeFigureOut">
              <a:rPr lang="en-US" smtClean="0"/>
              <a:pPr/>
              <a:t>10/7/2008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A5844E30-7438-46E5-983B-BD8CEF566608}" type="datetimeFigureOut">
              <a:rPr lang="en-US" smtClean="0"/>
              <a:pPr/>
              <a:t>10/7/2008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A5844E30-7438-46E5-983B-BD8CEF566608}" type="datetimeFigureOut">
              <a:rPr lang="en-US" smtClean="0"/>
              <a:pPr/>
              <a:t>10/7/2008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Date Placeholder 1"/>
          <p:cNvSpPr>
            <a:spLocks noGrp="1"/>
          </p:cNvSpPr>
          <p:nvPr>
            <p:ph type="dt" sz="half" idx="10"/>
          </p:nvPr>
        </p:nvSpPr>
        <p:spPr/>
        <p:txBody>
          <a:bodyPr/>
          <a:lstStyle/>
          <a:p>
            <a:fld id="{A5844E30-7438-46E5-983B-BD8CEF566608}" type="datetimeFigureOut">
              <a:rPr lang="en-US" smtClean="0"/>
              <a:pPr/>
              <a:t>10/7/2008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844E30-7438-46E5-983B-BD8CEF566608}" type="datetimeFigureOut">
              <a:rPr lang="en-US" smtClean="0"/>
              <a:pPr/>
              <a:t>10/7/2008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844E30-7438-46E5-983B-BD8CEF566608}" type="datetimeFigureOut">
              <a:rPr lang="en-US" smtClean="0"/>
              <a:pPr/>
              <a:t>10/7/2008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4" descr="slide_2_4-3.jpg"/>
          <p:cNvPicPr>
            <a:picLocks noChangeAspect="1"/>
          </p:cNvPicPr>
          <p:nvPr userDrawn="1"/>
        </p:nvPicPr>
        <p:blipFill>
          <a:blip r:embed="rId16" cstate="screen"/>
          <a:srcRect/>
          <a:stretch>
            <a:fillRect/>
          </a:stretch>
        </p:blipFill>
        <p:spPr bwMode="auto">
          <a:xfrm>
            <a:off x="0" y="1588"/>
            <a:ext cx="9144000" cy="6858000"/>
          </a:xfrm>
          <a:prstGeom prst="rect">
            <a:avLst/>
          </a:prstGeom>
          <a:noFill/>
          <a:ln w="9525">
            <a:noFill/>
            <a:miter lim="800000"/>
            <a:headEnd/>
            <a:tailEnd/>
          </a:ln>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844E30-7438-46E5-983B-BD8CEF566608}" type="datetimeFigureOut">
              <a:rPr lang="en-US" smtClean="0"/>
              <a:pPr/>
              <a:t>10/7/2008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5006BC-742C-47B3-B357-E0ACC69D0FBC}"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 id="2147483844"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hyperlink" Target="http://research.microsoft.com/projects/fsharp" TargetMode="External"/><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28.gif"/><Relationship Id="rId5" Type="http://schemas.openxmlformats.org/officeDocument/2006/relationships/image" Target="../media/image27.gif"/><Relationship Id="rId4" Type="http://schemas.openxmlformats.org/officeDocument/2006/relationships/image" Target="../media/image26.jpe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8.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9.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0.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1.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video" Target="file:///C:\Users\aherbert\Documents\My%20Work%20Documents\talks\MSRC%20Overview\CambridgeSmallLow.wmv" TargetMode="External"/><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2.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3.xml"/><Relationship Id="rId7" Type="http://schemas.openxmlformats.org/officeDocument/2006/relationships/image" Target="../media/image37.wmf"/><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video" Target="file:///C:\Users\aherbert\Documents\My%20Work%20Documents\talks\MSRC%20Overview\InsertionDwarfTable.wmv" TargetMode="Externa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4.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5.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6.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7.xml"/><Relationship Id="rId7" Type="http://schemas.openxmlformats.org/officeDocument/2006/relationships/image" Target="../media/image47.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8.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3.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8.jpeg"/><Relationship Id="rId3" Type="http://schemas.openxmlformats.org/officeDocument/2006/relationships/diagramData" Target="../diagrams/data1.xml"/><Relationship Id="rId7" Type="http://schemas.openxmlformats.org/officeDocument/2006/relationships/image" Target="../media/image12.png"/><Relationship Id="rId12"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image" Target="../media/image16.jpeg"/><Relationship Id="rId5" Type="http://schemas.openxmlformats.org/officeDocument/2006/relationships/diagramQuickStyle" Target="../diagrams/quickStyle1.xml"/><Relationship Id="rId10" Type="http://schemas.openxmlformats.org/officeDocument/2006/relationships/image" Target="../media/image15.jpeg"/><Relationship Id="rId4" Type="http://schemas.openxmlformats.org/officeDocument/2006/relationships/diagramLayout" Target="../diagrams/layout1.xml"/><Relationship Id="rId9" Type="http://schemas.openxmlformats.org/officeDocument/2006/relationships/image" Target="../media/image14.wmf"/></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6.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7.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type="body" sz="quarter" idx="10"/>
          </p:nvPr>
        </p:nvSpPr>
        <p:spPr>
          <a:xfrm>
            <a:off x="428625" y="4467225"/>
            <a:ext cx="3276600" cy="1304926"/>
          </a:xfrm>
        </p:spPr>
        <p:txBody>
          <a:bodyPr/>
          <a:lstStyle/>
          <a:p>
            <a:pPr algn="l"/>
            <a:r>
              <a:rPr lang="en-US" dirty="0" smtClean="0"/>
              <a:t>9 October 2008</a:t>
            </a:r>
          </a:p>
          <a:p>
            <a:pPr algn="l"/>
            <a:r>
              <a:rPr lang="en-US" dirty="0" smtClean="0"/>
              <a:t>Andrew Herbert</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sz="4000" smtClean="0">
                <a:solidFill>
                  <a:schemeClr val="tx1"/>
                </a:solidFill>
                <a:effectLst/>
                <a:latin typeface="+mj-lt"/>
              </a:rPr>
              <a:t>Books about F#</a:t>
            </a:r>
            <a:endParaRPr lang="en-US" sz="4000" dirty="0">
              <a:solidFill>
                <a:schemeClr val="tx1"/>
              </a:solidFill>
              <a:effectLst/>
              <a:latin typeface="+mj-lt"/>
            </a:endParaRPr>
          </a:p>
        </p:txBody>
      </p:sp>
      <p:pic>
        <p:nvPicPr>
          <p:cNvPr id="6" name="Picture 5" descr="FoundationsF.jpg"/>
          <p:cNvPicPr>
            <a:picLocks noChangeAspect="1"/>
          </p:cNvPicPr>
          <p:nvPr/>
        </p:nvPicPr>
        <p:blipFill>
          <a:blip r:embed="rId3" cstate="screen"/>
          <a:srcRect/>
          <a:stretch>
            <a:fillRect/>
          </a:stretch>
        </p:blipFill>
        <p:spPr>
          <a:xfrm>
            <a:off x="646649" y="2590800"/>
            <a:ext cx="1502229" cy="2057400"/>
          </a:xfrm>
          <a:prstGeom prst="rect">
            <a:avLst/>
          </a:prstGeom>
          <a:ln>
            <a:solidFill>
              <a:schemeClr val="tx1">
                <a:lumMod val="85000"/>
                <a:lumOff val="15000"/>
              </a:schemeClr>
            </a:solidFill>
          </a:ln>
          <a:effectLst/>
          <a:scene3d>
            <a:camera prst="isometricOffAxis1Right">
              <a:rot lat="1200000" lon="1800000" rev="21594000"/>
            </a:camera>
            <a:lightRig rig="threePt" dir="t"/>
          </a:scene3d>
          <a:sp3d extrusionH="292100" contourW="12700" prstMaterial="flat">
            <a:bevelT/>
            <a:extrusionClr>
              <a:schemeClr val="bg1"/>
            </a:extrusionClr>
            <a:contourClr>
              <a:schemeClr val="bg2"/>
            </a:contourClr>
          </a:sp3d>
        </p:spPr>
      </p:pic>
      <p:pic>
        <p:nvPicPr>
          <p:cNvPr id="7" name="Picture 6" descr="ExpertF.jpg"/>
          <p:cNvPicPr>
            <a:picLocks noChangeAspect="1"/>
          </p:cNvPicPr>
          <p:nvPr/>
        </p:nvPicPr>
        <p:blipFill>
          <a:blip r:embed="rId4" cstate="screen"/>
          <a:srcRect/>
          <a:stretch>
            <a:fillRect/>
          </a:stretch>
        </p:blipFill>
        <p:spPr>
          <a:xfrm>
            <a:off x="2817508" y="2590800"/>
            <a:ext cx="1516892" cy="2057400"/>
          </a:xfrm>
          <a:prstGeom prst="rect">
            <a:avLst/>
          </a:prstGeom>
          <a:ln>
            <a:solidFill>
              <a:schemeClr val="tx1">
                <a:lumMod val="85000"/>
                <a:lumOff val="15000"/>
              </a:schemeClr>
            </a:solidFill>
          </a:ln>
          <a:effectLst/>
          <a:scene3d>
            <a:camera prst="isometricOffAxis1Right">
              <a:rot lat="1200000" lon="1800000" rev="21594000"/>
            </a:camera>
            <a:lightRig rig="threePt" dir="t"/>
          </a:scene3d>
          <a:sp3d extrusionH="476250" contourW="12700" prstMaterial="flat">
            <a:bevelT/>
            <a:extrusionClr>
              <a:schemeClr val="bg1"/>
            </a:extrusionClr>
            <a:contourClr>
              <a:schemeClr val="bg2"/>
            </a:contourClr>
          </a:sp3d>
        </p:spPr>
      </p:pic>
      <p:pic>
        <p:nvPicPr>
          <p:cNvPr id="9" name="Picture 8" descr="FForScientists.gif"/>
          <p:cNvPicPr>
            <a:picLocks noChangeAspect="1"/>
          </p:cNvPicPr>
          <p:nvPr/>
        </p:nvPicPr>
        <p:blipFill>
          <a:blip r:embed="rId5"/>
          <a:stretch>
            <a:fillRect/>
          </a:stretch>
        </p:blipFill>
        <p:spPr>
          <a:xfrm>
            <a:off x="5003030" y="2590800"/>
            <a:ext cx="1455708" cy="2057400"/>
          </a:xfrm>
          <a:prstGeom prst="rect">
            <a:avLst/>
          </a:prstGeom>
          <a:ln>
            <a:solidFill>
              <a:schemeClr val="tx1">
                <a:lumMod val="85000"/>
                <a:lumOff val="15000"/>
              </a:schemeClr>
            </a:solidFill>
          </a:ln>
          <a:effectLst/>
          <a:scene3d>
            <a:camera prst="isometricOffAxis1Right">
              <a:rot lat="1200000" lon="1800000" rev="21594000"/>
            </a:camera>
            <a:lightRig rig="threePt" dir="t"/>
          </a:scene3d>
          <a:sp3d extrusionH="292100" contourW="12700" prstMaterial="flat">
            <a:bevelT/>
            <a:extrusionClr>
              <a:schemeClr val="bg1"/>
            </a:extrusionClr>
            <a:contourClr>
              <a:schemeClr val="bg2"/>
            </a:contourClr>
          </a:sp3d>
        </p:spPr>
      </p:pic>
      <p:pic>
        <p:nvPicPr>
          <p:cNvPr id="10" name="Picture 9" descr="FForVisualisation.gif"/>
          <p:cNvPicPr>
            <a:picLocks noChangeAspect="1"/>
          </p:cNvPicPr>
          <p:nvPr/>
        </p:nvPicPr>
        <p:blipFill>
          <a:blip r:embed="rId6"/>
          <a:stretch>
            <a:fillRect/>
          </a:stretch>
        </p:blipFill>
        <p:spPr>
          <a:xfrm>
            <a:off x="7127369" y="2590800"/>
            <a:ext cx="1455708" cy="2057400"/>
          </a:xfrm>
          <a:prstGeom prst="rect">
            <a:avLst/>
          </a:prstGeom>
          <a:ln>
            <a:solidFill>
              <a:schemeClr val="tx1">
                <a:lumMod val="85000"/>
                <a:lumOff val="15000"/>
              </a:schemeClr>
            </a:solidFill>
          </a:ln>
          <a:effectLst/>
          <a:scene3d>
            <a:camera prst="isometricOffAxis1Right">
              <a:rot lat="1200000" lon="1800000" rev="21594000"/>
            </a:camera>
            <a:lightRig rig="threePt" dir="t"/>
          </a:scene3d>
          <a:sp3d extrusionH="292100" contourW="12700" prstMaterial="flat">
            <a:bevelT/>
            <a:extrusionClr>
              <a:schemeClr val="bg1"/>
            </a:extrusionClr>
            <a:contourClr>
              <a:schemeClr val="bg2"/>
            </a:contourClr>
          </a:sp3d>
        </p:spPr>
      </p:pic>
      <p:sp>
        <p:nvSpPr>
          <p:cNvPr id="11" name="TextBox 10"/>
          <p:cNvSpPr txBox="1"/>
          <p:nvPr/>
        </p:nvSpPr>
        <p:spPr>
          <a:xfrm>
            <a:off x="565150" y="5562600"/>
            <a:ext cx="7984878" cy="461665"/>
          </a:xfrm>
          <a:prstGeom prst="rect">
            <a:avLst/>
          </a:prstGeom>
          <a:noFill/>
        </p:spPr>
        <p:txBody>
          <a:bodyPr wrap="none" rtlCol="0">
            <a:spAutoFit/>
          </a:bodyPr>
          <a:lstStyle/>
          <a:p>
            <a:r>
              <a:rPr lang="en-GB" sz="2400" b="0" dirty="0" smtClean="0">
                <a:solidFill>
                  <a:schemeClr val="bg1"/>
                </a:solidFill>
                <a:latin typeface="+mn-lt"/>
              </a:rPr>
              <a:t>Please visit </a:t>
            </a:r>
            <a:r>
              <a:rPr lang="en-GB" sz="2400" b="0" dirty="0" smtClean="0">
                <a:latin typeface="+mn-lt"/>
                <a:hlinkClick r:id="rId7"/>
              </a:rPr>
              <a:t>http://research.microsoft.com/projects/fsharp</a:t>
            </a:r>
            <a:r>
              <a:rPr lang="en-GB" sz="2400" b="0" dirty="0" smtClean="0">
                <a:latin typeface="+mn-lt"/>
              </a:rPr>
              <a:t> </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28625" y="703263"/>
            <a:ext cx="8229600" cy="1143000"/>
          </a:xfrm>
        </p:spPr>
        <p:txBody>
          <a:bodyPr/>
          <a:lstStyle/>
          <a:p>
            <a:pPr algn="l"/>
            <a:r>
              <a:rPr lang="en-GB" dirty="0" smtClean="0"/>
              <a:t>Research Directions</a:t>
            </a:r>
          </a:p>
        </p:txBody>
      </p:sp>
      <p:graphicFrame>
        <p:nvGraphicFramePr>
          <p:cNvPr id="16" name="Content Placeholder 15"/>
          <p:cNvGraphicFramePr>
            <a:graphicFrameLocks noGrp="1"/>
          </p:cNvGraphicFramePr>
          <p:nvPr>
            <p:ph idx="1"/>
          </p:nvPr>
        </p:nvGraphicFramePr>
        <p:xfrm>
          <a:off x="457200" y="17526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655638"/>
            <a:ext cx="8229600" cy="1143000"/>
          </a:xfrm>
        </p:spPr>
        <p:txBody>
          <a:bodyPr>
            <a:normAutofit/>
          </a:bodyPr>
          <a:lstStyle/>
          <a:p>
            <a:pPr algn="l"/>
            <a:r>
              <a:rPr lang="en-GB" sz="3600" dirty="0" smtClean="0"/>
              <a:t>Systems and Networking: Constellation</a:t>
            </a:r>
            <a:endParaRPr lang="en-GB" sz="3600" dirty="0"/>
          </a:p>
        </p:txBody>
      </p:sp>
      <p:graphicFrame>
        <p:nvGraphicFramePr>
          <p:cNvPr id="6" name="Content Placeholder 5"/>
          <p:cNvGraphicFramePr>
            <a:graphicFrameLocks noGrp="1"/>
          </p:cNvGraphicFramePr>
          <p:nvPr>
            <p:ph idx="1"/>
          </p:nvPr>
        </p:nvGraphicFramePr>
        <p:xfrm>
          <a:off x="457200" y="169545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000" dirty="0" smtClean="0">
                <a:solidFill>
                  <a:schemeClr val="tx1"/>
                </a:solidFill>
                <a:effectLst/>
                <a:latin typeface="+mj-lt"/>
              </a:rPr>
              <a:t>A Constellation from Microsoft’s corporate network</a:t>
            </a:r>
            <a:endParaRPr lang="en-US" sz="3000" dirty="0">
              <a:solidFill>
                <a:schemeClr val="tx1"/>
              </a:solidFill>
              <a:effectLst/>
              <a:latin typeface="+mj-lt"/>
            </a:endParaRPr>
          </a:p>
        </p:txBody>
      </p:sp>
      <p:pic>
        <p:nvPicPr>
          <p:cNvPr id="8" name="Picture 7" descr="157.58.56.36.png"/>
          <p:cNvPicPr>
            <a:picLocks noChangeAspect="1"/>
          </p:cNvPicPr>
          <p:nvPr/>
        </p:nvPicPr>
        <p:blipFill>
          <a:blip r:embed="rId3"/>
          <a:srcRect l="3445" t="57435" r="5335" b="2563"/>
          <a:stretch>
            <a:fillRect/>
          </a:stretch>
        </p:blipFill>
        <p:spPr>
          <a:xfrm>
            <a:off x="923925" y="1771650"/>
            <a:ext cx="7315200" cy="4533900"/>
          </a:xfrm>
          <a:prstGeom prst="roundRect">
            <a:avLst>
              <a:gd name="adj" fmla="val 4167"/>
            </a:avLst>
          </a:prstGeom>
          <a:solidFill>
            <a:srgbClr val="FFFFFF"/>
          </a:solidFill>
          <a:ln w="76200" cap="sq">
            <a:solidFill>
              <a:srgbClr val="0066CC"/>
            </a:solidFill>
            <a:miter lim="800000"/>
          </a:ln>
          <a:effectLst>
            <a:reflection blurRad="6350" stA="50000" endA="300" endPos="38500" dist="508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703263"/>
            <a:ext cx="8229600" cy="1143000"/>
          </a:xfrm>
        </p:spPr>
        <p:txBody>
          <a:bodyPr/>
          <a:lstStyle/>
          <a:p>
            <a:pPr algn="l"/>
            <a:r>
              <a:rPr lang="en-GB" dirty="0" smtClean="0"/>
              <a:t>Research Directions</a:t>
            </a:r>
          </a:p>
        </p:txBody>
      </p:sp>
      <p:graphicFrame>
        <p:nvGraphicFramePr>
          <p:cNvPr id="16" name="Content Placeholder 15"/>
          <p:cNvGraphicFramePr>
            <a:graphicFrameLocks noGrp="1"/>
          </p:cNvGraphicFramePr>
          <p:nvPr>
            <p:ph idx="1"/>
          </p:nvPr>
        </p:nvGraphicFramePr>
        <p:xfrm>
          <a:off x="457200" y="17526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675" y="703263"/>
            <a:ext cx="8229600" cy="1143000"/>
          </a:xfrm>
        </p:spPr>
        <p:txBody>
          <a:bodyPr>
            <a:normAutofit/>
          </a:bodyPr>
          <a:lstStyle/>
          <a:p>
            <a:pPr algn="l"/>
            <a:r>
              <a:rPr lang="en-US" sz="3600" dirty="0" smtClean="0"/>
              <a:t>Computer Mediated Living: </a:t>
            </a:r>
            <a:r>
              <a:rPr lang="en-US" sz="3600" dirty="0" err="1" smtClean="0"/>
              <a:t>SenseCam</a:t>
            </a:r>
            <a:endParaRPr lang="en-US" sz="3600" dirty="0"/>
          </a:p>
        </p:txBody>
      </p:sp>
      <p:graphicFrame>
        <p:nvGraphicFramePr>
          <p:cNvPr id="7" name="Content Placeholder 6"/>
          <p:cNvGraphicFramePr>
            <a:graphicFrameLocks noGrp="1"/>
          </p:cNvGraphicFramePr>
          <p:nvPr>
            <p:ph idx="1"/>
          </p:nvPr>
        </p:nvGraphicFramePr>
        <p:xfrm>
          <a:off x="457200" y="180022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1047750"/>
            <a:ext cx="8715375" cy="941388"/>
          </a:xfrm>
        </p:spPr>
        <p:txBody>
          <a:bodyPr/>
          <a:lstStyle/>
          <a:p>
            <a:r>
              <a:rPr smtClean="0">
                <a:solidFill>
                  <a:schemeClr val="tx1"/>
                </a:solidFill>
                <a:effectLst/>
              </a:rPr>
              <a:t>SenseCam Footage</a:t>
            </a:r>
            <a:endParaRPr lang="en-GB" dirty="0">
              <a:solidFill>
                <a:schemeClr val="tx1"/>
              </a:solidFill>
              <a:effectLst/>
            </a:endParaRPr>
          </a:p>
        </p:txBody>
      </p:sp>
      <p:pic>
        <p:nvPicPr>
          <p:cNvPr id="5" name="CambridgeSmallLow.wmv">
            <a:hlinkClick r:id="" action="ppaction://media"/>
          </p:cNvPr>
          <p:cNvPicPr>
            <a:picLocks noRot="1" noChangeAspect="1"/>
          </p:cNvPicPr>
          <p:nvPr>
            <a:videoFile r:link="rId1"/>
          </p:nvPr>
        </p:nvPicPr>
        <p:blipFill>
          <a:blip r:embed="rId4"/>
          <a:stretch>
            <a:fillRect/>
          </a:stretch>
        </p:blipFill>
        <p:spPr>
          <a:xfrm>
            <a:off x="2219325" y="2190749"/>
            <a:ext cx="4813300" cy="3609975"/>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722313"/>
            <a:ext cx="8229600" cy="1143000"/>
          </a:xfrm>
        </p:spPr>
        <p:txBody>
          <a:bodyPr/>
          <a:lstStyle/>
          <a:p>
            <a:pPr algn="l"/>
            <a:r>
              <a:rPr lang="en-GB" dirty="0" smtClean="0"/>
              <a:t>Research Directions</a:t>
            </a:r>
          </a:p>
        </p:txBody>
      </p:sp>
      <p:graphicFrame>
        <p:nvGraphicFramePr>
          <p:cNvPr id="16" name="Content Placeholder 15"/>
          <p:cNvGraphicFramePr>
            <a:graphicFrameLocks noGrp="1"/>
          </p:cNvGraphicFramePr>
          <p:nvPr>
            <p:ph idx="1"/>
          </p:nvPr>
        </p:nvGraphicFramePr>
        <p:xfrm>
          <a:off x="466725" y="181927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827088"/>
            <a:ext cx="8229600" cy="1143000"/>
          </a:xfrm>
        </p:spPr>
        <p:txBody>
          <a:bodyPr/>
          <a:lstStyle/>
          <a:p>
            <a:pPr algn="l"/>
            <a:r>
              <a:t> </a:t>
            </a:r>
            <a:r>
              <a:rPr/>
              <a:t>3D </a:t>
            </a:r>
            <a:r>
              <a:rPr smtClean="0"/>
              <a:t>Object Insertion </a:t>
            </a:r>
            <a:r>
              <a:rPr/>
              <a:t>into </a:t>
            </a:r>
            <a:r>
              <a:t>V</a:t>
            </a:r>
            <a:r>
              <a:rPr smtClean="0"/>
              <a:t>ideo</a:t>
            </a:r>
            <a:endParaRPr lang="en-GB" dirty="0"/>
          </a:p>
        </p:txBody>
      </p:sp>
      <p:graphicFrame>
        <p:nvGraphicFramePr>
          <p:cNvPr id="12" name="Content Placeholder 11"/>
          <p:cNvGraphicFramePr>
            <a:graphicFrameLocks noGrp="1"/>
          </p:cNvGraphicFramePr>
          <p:nvPr>
            <p:ph idx="1"/>
          </p:nvPr>
        </p:nvGraphicFramePr>
        <p:xfrm>
          <a:off x="457200" y="1943100"/>
          <a:ext cx="4333875"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Picture 7"/>
          <p:cNvPicPr>
            <a:picLocks noChangeAspect="1" noChangeArrowheads="1"/>
          </p:cNvPicPr>
          <p:nvPr/>
        </p:nvPicPr>
        <p:blipFill>
          <a:blip r:embed="rId7"/>
          <a:srcRect l="44638" b="13699"/>
          <a:stretch>
            <a:fillRect/>
          </a:stretch>
        </p:blipFill>
        <p:spPr bwMode="auto">
          <a:xfrm>
            <a:off x="4963246" y="2043473"/>
            <a:ext cx="4002880" cy="355740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a:solidFill>
                  <a:schemeClr val="tx1"/>
                </a:solidFill>
                <a:effectLst/>
              </a:rPr>
              <a:t> 3D </a:t>
            </a:r>
            <a:r>
              <a:rPr smtClean="0">
                <a:solidFill>
                  <a:schemeClr val="tx1"/>
                </a:solidFill>
                <a:effectLst/>
              </a:rPr>
              <a:t>Object Insertion </a:t>
            </a:r>
            <a:r>
              <a:rPr>
                <a:solidFill>
                  <a:schemeClr val="tx1"/>
                </a:solidFill>
                <a:effectLst/>
              </a:rPr>
              <a:t>into </a:t>
            </a:r>
            <a:r>
              <a:rPr smtClean="0">
                <a:solidFill>
                  <a:schemeClr val="tx1"/>
                </a:solidFill>
                <a:effectLst/>
              </a:rPr>
              <a:t>Video (ctd.)</a:t>
            </a:r>
            <a:endParaRPr lang="en-GB" dirty="0">
              <a:solidFill>
                <a:schemeClr val="tx1"/>
              </a:solidFill>
              <a:effectLst/>
            </a:endParaRPr>
          </a:p>
        </p:txBody>
      </p:sp>
      <p:pic>
        <p:nvPicPr>
          <p:cNvPr id="6" name="InsertionDwarfTable.wmv">
            <a:hlinkClick r:id="" action="ppaction://media"/>
          </p:cNvPr>
          <p:cNvPicPr>
            <a:picLocks noRot="1" noChangeAspect="1"/>
          </p:cNvPicPr>
          <p:nvPr>
            <a:videoFile r:link="rId1"/>
          </p:nvPr>
        </p:nvPicPr>
        <p:blipFill>
          <a:blip r:embed="rId4"/>
          <a:stretch>
            <a:fillRect/>
          </a:stretch>
        </p:blipFill>
        <p:spPr>
          <a:xfrm>
            <a:off x="1934454" y="1921007"/>
            <a:ext cx="5316391" cy="4253113"/>
          </a:xfrm>
          <a:prstGeom prst="rect">
            <a:avLst/>
          </a:prstGeom>
          <a:ln w="38100">
            <a:solidFill>
              <a:srgbClr val="091FED">
                <a:alpha val="40000"/>
              </a:srgbClr>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00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GB" dirty="0"/>
          </a:p>
        </p:txBody>
      </p:sp>
      <p:pic>
        <p:nvPicPr>
          <p:cNvPr id="5" name="Map Background" descr="6-00414_Map.png"/>
          <p:cNvPicPr>
            <a:picLocks noChangeAspect="1"/>
          </p:cNvPicPr>
          <p:nvPr/>
        </p:nvPicPr>
        <p:blipFill>
          <a:blip r:embed="rId3"/>
          <a:stretch>
            <a:fillRect/>
          </a:stretch>
        </p:blipFill>
        <p:spPr>
          <a:xfrm>
            <a:off x="228600" y="1440425"/>
            <a:ext cx="8686800" cy="5417575"/>
          </a:xfrm>
          <a:prstGeom prst="rect">
            <a:avLst/>
          </a:prstGeom>
        </p:spPr>
      </p:pic>
      <p:grpSp>
        <p:nvGrpSpPr>
          <p:cNvPr id="6" name="Legend"/>
          <p:cNvGrpSpPr/>
          <p:nvPr/>
        </p:nvGrpSpPr>
        <p:grpSpPr>
          <a:xfrm>
            <a:off x="455295" y="4985186"/>
            <a:ext cx="2183157" cy="1687006"/>
            <a:chOff x="455295" y="4905375"/>
            <a:chExt cx="2183157" cy="1687006"/>
          </a:xfrm>
        </p:grpSpPr>
        <p:sp>
          <p:nvSpPr>
            <p:cNvPr id="7" name="Microsoft Research Labs"/>
            <p:cNvSpPr txBox="1">
              <a:spLocks noChangeArrowheads="1"/>
            </p:cNvSpPr>
            <p:nvPr/>
          </p:nvSpPr>
          <p:spPr bwMode="auto">
            <a:xfrm>
              <a:off x="613410" y="4905375"/>
              <a:ext cx="1909754" cy="276999"/>
            </a:xfrm>
            <a:prstGeom prst="rect">
              <a:avLst/>
            </a:prstGeom>
            <a:noFill/>
            <a:ln w="9525">
              <a:noFill/>
              <a:miter lim="800000"/>
              <a:headEnd/>
              <a:tailEnd/>
            </a:ln>
          </p:spPr>
          <p:txBody>
            <a:bodyPr wrap="none">
              <a:spAutoFit/>
            </a:bodyPr>
            <a:lstStyle/>
            <a:p>
              <a:pPr marL="455613" indent="-455613" defTabSz="912813" eaLnBrk="0" hangingPunct="0"/>
              <a:r>
                <a:rPr lang="en-US" sz="1200" b="1" i="1" dirty="0">
                  <a:solidFill>
                    <a:schemeClr val="bg1"/>
                  </a:solidFill>
                  <a:effectLst>
                    <a:outerShdw blurRad="38100" dist="38100" dir="2700000" algn="tl">
                      <a:srgbClr val="000000">
                        <a:alpha val="43137"/>
                      </a:srgbClr>
                    </a:outerShdw>
                  </a:effectLst>
                  <a:latin typeface="Segoe" pitchFamily="34" charset="0"/>
                  <a:ea typeface="MS PGothic" pitchFamily="34" charset="-128"/>
                </a:rPr>
                <a:t>Microsoft Research </a:t>
              </a:r>
              <a:r>
                <a:rPr lang="en-US" sz="1200" b="1" i="1" dirty="0" smtClean="0">
                  <a:solidFill>
                    <a:schemeClr val="bg1"/>
                  </a:solidFill>
                  <a:effectLst>
                    <a:outerShdw blurRad="38100" dist="38100" dir="2700000" algn="tl">
                      <a:srgbClr val="000000">
                        <a:alpha val="43137"/>
                      </a:srgbClr>
                    </a:outerShdw>
                  </a:effectLst>
                  <a:latin typeface="Segoe" pitchFamily="34" charset="0"/>
                  <a:ea typeface="MS PGothic" pitchFamily="34" charset="-128"/>
                </a:rPr>
                <a:t>Labs</a:t>
              </a:r>
              <a:endParaRPr lang="en-US" sz="1200" b="1" i="1" dirty="0">
                <a:solidFill>
                  <a:schemeClr val="bg1"/>
                </a:solidFill>
                <a:effectLst>
                  <a:outerShdw blurRad="38100" dist="38100" dir="2700000" algn="tl">
                    <a:srgbClr val="000000">
                      <a:alpha val="43137"/>
                    </a:srgbClr>
                  </a:outerShdw>
                </a:effectLst>
                <a:latin typeface="Segoe" pitchFamily="34" charset="0"/>
                <a:ea typeface="MS PGothic" pitchFamily="34" charset="-128"/>
              </a:endParaRPr>
            </a:p>
          </p:txBody>
        </p:sp>
        <p:pic>
          <p:nvPicPr>
            <p:cNvPr id="8" name="Red Dot" descr="6-00414_red.png"/>
            <p:cNvPicPr>
              <a:picLocks noChangeAspect="1"/>
            </p:cNvPicPr>
            <p:nvPr/>
          </p:nvPicPr>
          <p:blipFill>
            <a:blip r:embed="rId4" cstate="screen"/>
            <a:stretch>
              <a:fillRect/>
            </a:stretch>
          </p:blipFill>
          <p:spPr>
            <a:xfrm>
              <a:off x="455295" y="4967674"/>
              <a:ext cx="164592" cy="164592"/>
            </a:xfrm>
            <a:prstGeom prst="rect">
              <a:avLst/>
            </a:prstGeom>
          </p:spPr>
        </p:pic>
        <p:sp>
          <p:nvSpPr>
            <p:cNvPr id="9" name="External Research Groups"/>
            <p:cNvSpPr txBox="1">
              <a:spLocks noChangeArrowheads="1"/>
            </p:cNvSpPr>
            <p:nvPr/>
          </p:nvSpPr>
          <p:spPr bwMode="auto">
            <a:xfrm>
              <a:off x="613410" y="5313822"/>
              <a:ext cx="2003112" cy="276999"/>
            </a:xfrm>
            <a:prstGeom prst="rect">
              <a:avLst/>
            </a:prstGeom>
            <a:noFill/>
            <a:ln w="9525">
              <a:noFill/>
              <a:miter lim="800000"/>
              <a:headEnd/>
              <a:tailEnd/>
            </a:ln>
          </p:spPr>
          <p:txBody>
            <a:bodyPr wrap="none">
              <a:spAutoFit/>
            </a:bodyPr>
            <a:lstStyle/>
            <a:p>
              <a:pPr marL="455613" indent="-455613" defTabSz="912813" eaLnBrk="0" hangingPunct="0"/>
              <a:r>
                <a:rPr lang="en-US" sz="1200" b="1" i="1" dirty="0" smtClean="0">
                  <a:solidFill>
                    <a:schemeClr val="bg1"/>
                  </a:solidFill>
                  <a:effectLst>
                    <a:outerShdw blurRad="38100" dist="38100" dir="2700000" algn="tl">
                      <a:srgbClr val="000000">
                        <a:alpha val="43137"/>
                      </a:srgbClr>
                    </a:outerShdw>
                  </a:effectLst>
                  <a:latin typeface="Segoe" pitchFamily="34" charset="0"/>
                  <a:ea typeface="MS PGothic" pitchFamily="34" charset="-128"/>
                </a:rPr>
                <a:t>External Research Groups</a:t>
              </a:r>
              <a:endParaRPr lang="en-US" sz="1200" b="1" i="1" dirty="0">
                <a:solidFill>
                  <a:schemeClr val="bg1"/>
                </a:solidFill>
                <a:effectLst>
                  <a:outerShdw blurRad="38100" dist="38100" dir="2700000" algn="tl">
                    <a:srgbClr val="000000">
                      <a:alpha val="43137"/>
                    </a:srgbClr>
                  </a:outerShdw>
                </a:effectLst>
                <a:latin typeface="Segoe" pitchFamily="34" charset="0"/>
                <a:ea typeface="MS PGothic" pitchFamily="34" charset="-128"/>
              </a:endParaRPr>
            </a:p>
          </p:txBody>
        </p:sp>
        <p:pic>
          <p:nvPicPr>
            <p:cNvPr id="10" name="Purple Dot" descr="6-00414_blue.png"/>
            <p:cNvPicPr>
              <a:picLocks noChangeAspect="1"/>
            </p:cNvPicPr>
            <p:nvPr/>
          </p:nvPicPr>
          <p:blipFill>
            <a:blip r:embed="rId5" cstate="screen"/>
            <a:stretch>
              <a:fillRect/>
            </a:stretch>
          </p:blipFill>
          <p:spPr>
            <a:xfrm>
              <a:off x="455295" y="5376121"/>
              <a:ext cx="164592" cy="164592"/>
            </a:xfrm>
            <a:prstGeom prst="rect">
              <a:avLst/>
            </a:prstGeom>
          </p:spPr>
        </p:pic>
        <p:sp>
          <p:nvSpPr>
            <p:cNvPr id="11" name="Technology Learning Labs"/>
            <p:cNvSpPr txBox="1">
              <a:spLocks noChangeArrowheads="1"/>
            </p:cNvSpPr>
            <p:nvPr/>
          </p:nvSpPr>
          <p:spPr bwMode="auto">
            <a:xfrm>
              <a:off x="613410" y="5722269"/>
              <a:ext cx="2025042" cy="276999"/>
            </a:xfrm>
            <a:prstGeom prst="rect">
              <a:avLst/>
            </a:prstGeom>
            <a:noFill/>
            <a:ln w="9525">
              <a:noFill/>
              <a:miter lim="800000"/>
              <a:headEnd/>
              <a:tailEnd/>
            </a:ln>
          </p:spPr>
          <p:txBody>
            <a:bodyPr wrap="none">
              <a:spAutoFit/>
            </a:bodyPr>
            <a:lstStyle/>
            <a:p>
              <a:pPr marL="455613" indent="-455613" defTabSz="912813" eaLnBrk="0" hangingPunct="0"/>
              <a:r>
                <a:rPr lang="en-US" sz="1200" b="1" i="1" dirty="0" smtClean="0">
                  <a:solidFill>
                    <a:schemeClr val="bg1"/>
                  </a:solidFill>
                  <a:effectLst>
                    <a:outerShdw blurRad="38100" dist="38100" dir="2700000" algn="tl">
                      <a:srgbClr val="000000">
                        <a:alpha val="43137"/>
                      </a:srgbClr>
                    </a:outerShdw>
                  </a:effectLst>
                  <a:latin typeface="Segoe" pitchFamily="34" charset="0"/>
                  <a:ea typeface="MS PGothic" pitchFamily="34" charset="-128"/>
                </a:rPr>
                <a:t>Technology Learning Labs</a:t>
              </a:r>
              <a:endParaRPr lang="en-US" sz="1200" b="1" i="1" dirty="0">
                <a:solidFill>
                  <a:schemeClr val="bg1"/>
                </a:solidFill>
                <a:effectLst>
                  <a:outerShdw blurRad="38100" dist="38100" dir="2700000" algn="tl">
                    <a:srgbClr val="000000">
                      <a:alpha val="43137"/>
                    </a:srgbClr>
                  </a:outerShdw>
                </a:effectLst>
                <a:latin typeface="Segoe" pitchFamily="34" charset="0"/>
                <a:ea typeface="MS PGothic" pitchFamily="34" charset="-128"/>
              </a:endParaRPr>
            </a:p>
          </p:txBody>
        </p:sp>
        <p:pic>
          <p:nvPicPr>
            <p:cNvPr id="12" name="Green Dot" descr="6-00414_green.png"/>
            <p:cNvPicPr>
              <a:picLocks noChangeAspect="1"/>
            </p:cNvPicPr>
            <p:nvPr/>
          </p:nvPicPr>
          <p:blipFill>
            <a:blip r:embed="rId6" cstate="screen">
              <a:lum bright="-10000"/>
            </a:blip>
            <a:stretch>
              <a:fillRect/>
            </a:stretch>
          </p:blipFill>
          <p:spPr>
            <a:xfrm>
              <a:off x="455295" y="5784568"/>
              <a:ext cx="164592" cy="164592"/>
            </a:xfrm>
            <a:prstGeom prst="rect">
              <a:avLst/>
            </a:prstGeom>
          </p:spPr>
        </p:pic>
        <p:sp>
          <p:nvSpPr>
            <p:cNvPr id="13" name="Institutes"/>
            <p:cNvSpPr txBox="1">
              <a:spLocks noChangeArrowheads="1"/>
            </p:cNvSpPr>
            <p:nvPr/>
          </p:nvSpPr>
          <p:spPr bwMode="auto">
            <a:xfrm>
              <a:off x="613410" y="6130716"/>
              <a:ext cx="2011549" cy="461665"/>
            </a:xfrm>
            <a:prstGeom prst="rect">
              <a:avLst/>
            </a:prstGeom>
            <a:noFill/>
            <a:ln w="9525">
              <a:noFill/>
              <a:miter lim="800000"/>
              <a:headEnd/>
              <a:tailEnd/>
            </a:ln>
          </p:spPr>
          <p:txBody>
            <a:bodyPr wrap="square">
              <a:spAutoFit/>
            </a:bodyPr>
            <a:lstStyle/>
            <a:p>
              <a:pPr defTabSz="912813" eaLnBrk="0" hangingPunct="0"/>
              <a:r>
                <a:rPr lang="en-US" sz="1200" b="1" i="1" dirty="0" smtClean="0">
                  <a:solidFill>
                    <a:schemeClr val="bg1"/>
                  </a:solidFill>
                  <a:effectLst>
                    <a:outerShdw blurRad="38100" dist="38100" dir="2700000" algn="tl">
                      <a:srgbClr val="000000">
                        <a:alpha val="43137"/>
                      </a:srgbClr>
                    </a:outerShdw>
                  </a:effectLst>
                  <a:latin typeface="Segoe" pitchFamily="34" charset="0"/>
                  <a:ea typeface="MS PGothic" pitchFamily="34" charset="-128"/>
                </a:rPr>
                <a:t>Collaborative Institutes and Centers</a:t>
              </a:r>
              <a:endParaRPr lang="en-US" sz="1200" b="1" i="1" dirty="0">
                <a:solidFill>
                  <a:schemeClr val="bg1"/>
                </a:solidFill>
                <a:effectLst>
                  <a:outerShdw blurRad="38100" dist="38100" dir="2700000" algn="tl">
                    <a:srgbClr val="000000">
                      <a:alpha val="43137"/>
                    </a:srgbClr>
                  </a:outerShdw>
                </a:effectLst>
                <a:latin typeface="Segoe" pitchFamily="34" charset="0"/>
                <a:ea typeface="MS PGothic" pitchFamily="34" charset="-128"/>
              </a:endParaRPr>
            </a:p>
          </p:txBody>
        </p:sp>
        <p:pic>
          <p:nvPicPr>
            <p:cNvPr id="14" name="Yellow Dot" descr="6-00414_orange.png"/>
            <p:cNvPicPr>
              <a:picLocks noChangeAspect="1"/>
            </p:cNvPicPr>
            <p:nvPr/>
          </p:nvPicPr>
          <p:blipFill>
            <a:blip r:embed="rId7" cstate="screen">
              <a:duotone>
                <a:prstClr val="black"/>
                <a:srgbClr val="EEA903">
                  <a:tint val="45000"/>
                  <a:satMod val="400000"/>
                </a:srgbClr>
              </a:duotone>
              <a:lum bright="20000"/>
            </a:blip>
            <a:stretch>
              <a:fillRect/>
            </a:stretch>
          </p:blipFill>
          <p:spPr>
            <a:xfrm>
              <a:off x="455295" y="6279252"/>
              <a:ext cx="164592" cy="164592"/>
            </a:xfrm>
            <a:prstGeom prst="rect">
              <a:avLst/>
            </a:prstGeom>
          </p:spPr>
        </p:pic>
      </p:grpSp>
      <p:pic>
        <p:nvPicPr>
          <p:cNvPr id="15" name="Green Dot" descr="6-00414_purple.png"/>
          <p:cNvPicPr>
            <a:picLocks noChangeAspect="1"/>
          </p:cNvPicPr>
          <p:nvPr/>
        </p:nvPicPr>
        <p:blipFill>
          <a:blip r:embed="rId8" cstate="screen">
            <a:lum bright="-10000"/>
          </a:blip>
          <a:stretch>
            <a:fillRect/>
          </a:stretch>
        </p:blipFill>
        <p:spPr>
          <a:xfrm>
            <a:off x="6793610" y="3211205"/>
            <a:ext cx="168341" cy="168341"/>
          </a:xfrm>
          <a:prstGeom prst="rect">
            <a:avLst/>
          </a:prstGeom>
        </p:spPr>
      </p:pic>
      <p:pic>
        <p:nvPicPr>
          <p:cNvPr id="16" name="Green Dot" descr="6-00414_purple.png"/>
          <p:cNvPicPr>
            <a:picLocks noChangeAspect="1"/>
          </p:cNvPicPr>
          <p:nvPr/>
        </p:nvPicPr>
        <p:blipFill>
          <a:blip r:embed="rId8" cstate="screen">
            <a:lum bright="-10000"/>
          </a:blip>
          <a:stretch>
            <a:fillRect/>
          </a:stretch>
        </p:blipFill>
        <p:spPr>
          <a:xfrm>
            <a:off x="6817259" y="2927426"/>
            <a:ext cx="168341" cy="168341"/>
          </a:xfrm>
          <a:prstGeom prst="rect">
            <a:avLst/>
          </a:prstGeom>
        </p:spPr>
      </p:pic>
      <p:pic>
        <p:nvPicPr>
          <p:cNvPr id="17" name="Green Dot" descr="6-00414_purple.png"/>
          <p:cNvPicPr>
            <a:picLocks noChangeAspect="1"/>
          </p:cNvPicPr>
          <p:nvPr/>
        </p:nvPicPr>
        <p:blipFill>
          <a:blip r:embed="rId8" cstate="screen">
            <a:lum bright="-10000"/>
          </a:blip>
          <a:stretch>
            <a:fillRect/>
          </a:stretch>
        </p:blipFill>
        <p:spPr>
          <a:xfrm>
            <a:off x="6699018" y="3455571"/>
            <a:ext cx="168341" cy="168341"/>
          </a:xfrm>
          <a:prstGeom prst="rect">
            <a:avLst/>
          </a:prstGeom>
        </p:spPr>
      </p:pic>
      <p:pic>
        <p:nvPicPr>
          <p:cNvPr id="18" name="Green Dot" descr="6-00414_purple.png"/>
          <p:cNvPicPr>
            <a:picLocks noChangeAspect="1"/>
          </p:cNvPicPr>
          <p:nvPr/>
        </p:nvPicPr>
        <p:blipFill>
          <a:blip r:embed="rId8" cstate="screen">
            <a:lum bright="-10000"/>
          </a:blip>
          <a:stretch>
            <a:fillRect/>
          </a:stretch>
        </p:blipFill>
        <p:spPr>
          <a:xfrm>
            <a:off x="6565011" y="3211205"/>
            <a:ext cx="168341" cy="168341"/>
          </a:xfrm>
          <a:prstGeom prst="rect">
            <a:avLst/>
          </a:prstGeom>
        </p:spPr>
      </p:pic>
      <p:pic>
        <p:nvPicPr>
          <p:cNvPr id="19" name="Green Dot" descr="6-00414_purple.png"/>
          <p:cNvPicPr>
            <a:picLocks noChangeAspect="1"/>
          </p:cNvPicPr>
          <p:nvPr/>
        </p:nvPicPr>
        <p:blipFill>
          <a:blip r:embed="rId8" cstate="screen">
            <a:lum bright="-10000"/>
          </a:blip>
          <a:stretch>
            <a:fillRect/>
          </a:stretch>
        </p:blipFill>
        <p:spPr>
          <a:xfrm>
            <a:off x="6667487" y="3053550"/>
            <a:ext cx="168341" cy="168341"/>
          </a:xfrm>
          <a:prstGeom prst="rect">
            <a:avLst/>
          </a:prstGeom>
        </p:spPr>
      </p:pic>
      <p:pic>
        <p:nvPicPr>
          <p:cNvPr id="20" name="Green Dot" descr="6-00414_purple.png"/>
          <p:cNvPicPr>
            <a:picLocks noChangeAspect="1"/>
          </p:cNvPicPr>
          <p:nvPr/>
        </p:nvPicPr>
        <p:blipFill>
          <a:blip r:embed="rId8" cstate="screen">
            <a:lum bright="-10000"/>
          </a:blip>
          <a:stretch>
            <a:fillRect/>
          </a:stretch>
        </p:blipFill>
        <p:spPr>
          <a:xfrm>
            <a:off x="6691136" y="3092964"/>
            <a:ext cx="168341" cy="168341"/>
          </a:xfrm>
          <a:prstGeom prst="rect">
            <a:avLst/>
          </a:prstGeom>
        </p:spPr>
      </p:pic>
      <p:pic>
        <p:nvPicPr>
          <p:cNvPr id="21" name="Green Dot" descr="6-00414_purple.png"/>
          <p:cNvPicPr>
            <a:picLocks noChangeAspect="1"/>
          </p:cNvPicPr>
          <p:nvPr/>
        </p:nvPicPr>
        <p:blipFill>
          <a:blip r:embed="rId8" cstate="screen">
            <a:lum bright="-10000"/>
          </a:blip>
          <a:stretch>
            <a:fillRect/>
          </a:stretch>
        </p:blipFill>
        <p:spPr>
          <a:xfrm>
            <a:off x="6801495" y="3156026"/>
            <a:ext cx="168341" cy="168341"/>
          </a:xfrm>
          <a:prstGeom prst="rect">
            <a:avLst/>
          </a:prstGeom>
        </p:spPr>
      </p:pic>
      <p:pic>
        <p:nvPicPr>
          <p:cNvPr id="22" name="Green Dot" descr="6-00414_purple.png"/>
          <p:cNvPicPr>
            <a:picLocks noChangeAspect="1"/>
          </p:cNvPicPr>
          <p:nvPr/>
        </p:nvPicPr>
        <p:blipFill>
          <a:blip r:embed="rId8" cstate="screen">
            <a:lum bright="-10000"/>
          </a:blip>
          <a:stretch>
            <a:fillRect/>
          </a:stretch>
        </p:blipFill>
        <p:spPr>
          <a:xfrm>
            <a:off x="6730550" y="3439806"/>
            <a:ext cx="168341" cy="168341"/>
          </a:xfrm>
          <a:prstGeom prst="rect">
            <a:avLst/>
          </a:prstGeom>
        </p:spPr>
      </p:pic>
      <p:pic>
        <p:nvPicPr>
          <p:cNvPr id="23" name="Green Dot" descr="6-00414_purple.png"/>
          <p:cNvPicPr>
            <a:picLocks noChangeAspect="1"/>
          </p:cNvPicPr>
          <p:nvPr/>
        </p:nvPicPr>
        <p:blipFill>
          <a:blip r:embed="rId8" cstate="screen">
            <a:lum bright="-10000"/>
          </a:blip>
          <a:stretch>
            <a:fillRect/>
          </a:stretch>
        </p:blipFill>
        <p:spPr>
          <a:xfrm>
            <a:off x="3490736" y="4756227"/>
            <a:ext cx="168341" cy="168341"/>
          </a:xfrm>
          <a:prstGeom prst="rect">
            <a:avLst/>
          </a:prstGeom>
        </p:spPr>
      </p:pic>
      <p:pic>
        <p:nvPicPr>
          <p:cNvPr id="24" name="Green Dot" descr="6-00414_purple.png"/>
          <p:cNvPicPr>
            <a:picLocks noChangeAspect="1"/>
          </p:cNvPicPr>
          <p:nvPr/>
        </p:nvPicPr>
        <p:blipFill>
          <a:blip r:embed="rId8" cstate="screen">
            <a:lum bright="-10000"/>
          </a:blip>
          <a:stretch>
            <a:fillRect/>
          </a:stretch>
        </p:blipFill>
        <p:spPr>
          <a:xfrm>
            <a:off x="3530148" y="4338441"/>
            <a:ext cx="168341" cy="168341"/>
          </a:xfrm>
          <a:prstGeom prst="rect">
            <a:avLst/>
          </a:prstGeom>
        </p:spPr>
      </p:pic>
      <p:pic>
        <p:nvPicPr>
          <p:cNvPr id="25" name="Green Dot" descr="6-00414_purple.png"/>
          <p:cNvPicPr>
            <a:picLocks noChangeAspect="1"/>
          </p:cNvPicPr>
          <p:nvPr/>
        </p:nvPicPr>
        <p:blipFill>
          <a:blip r:embed="rId8" cstate="screen">
            <a:lum bright="-10000"/>
          </a:blip>
          <a:stretch>
            <a:fillRect/>
          </a:stretch>
        </p:blipFill>
        <p:spPr>
          <a:xfrm>
            <a:off x="3687804" y="4425151"/>
            <a:ext cx="168341" cy="168341"/>
          </a:xfrm>
          <a:prstGeom prst="rect">
            <a:avLst/>
          </a:prstGeom>
        </p:spPr>
      </p:pic>
      <p:pic>
        <p:nvPicPr>
          <p:cNvPr id="26" name="Green Dot" descr="6-00414_purple.png"/>
          <p:cNvPicPr>
            <a:picLocks noChangeAspect="1"/>
          </p:cNvPicPr>
          <p:nvPr/>
        </p:nvPicPr>
        <p:blipFill>
          <a:blip r:embed="rId8" cstate="screen">
            <a:lum bright="-10000"/>
          </a:blip>
          <a:stretch>
            <a:fillRect/>
          </a:stretch>
        </p:blipFill>
        <p:spPr>
          <a:xfrm>
            <a:off x="3364611" y="4945413"/>
            <a:ext cx="168341" cy="168341"/>
          </a:xfrm>
          <a:prstGeom prst="rect">
            <a:avLst/>
          </a:prstGeom>
        </p:spPr>
      </p:pic>
      <p:pic>
        <p:nvPicPr>
          <p:cNvPr id="27" name="Green Dot" descr="6-00414_purple.png"/>
          <p:cNvPicPr>
            <a:picLocks noChangeAspect="1"/>
          </p:cNvPicPr>
          <p:nvPr/>
        </p:nvPicPr>
        <p:blipFill>
          <a:blip r:embed="rId8" cstate="screen">
            <a:lum bright="-10000"/>
          </a:blip>
          <a:stretch>
            <a:fillRect/>
          </a:stretch>
        </p:blipFill>
        <p:spPr>
          <a:xfrm>
            <a:off x="3380377" y="4898116"/>
            <a:ext cx="168341" cy="168341"/>
          </a:xfrm>
          <a:prstGeom prst="rect">
            <a:avLst/>
          </a:prstGeom>
        </p:spPr>
      </p:pic>
      <p:pic>
        <p:nvPicPr>
          <p:cNvPr id="28" name="Green Dot" descr="6-00414_purple.png"/>
          <p:cNvPicPr>
            <a:picLocks noChangeAspect="1"/>
          </p:cNvPicPr>
          <p:nvPr/>
        </p:nvPicPr>
        <p:blipFill>
          <a:blip r:embed="rId8" cstate="screen">
            <a:lum bright="-10000"/>
          </a:blip>
          <a:stretch>
            <a:fillRect/>
          </a:stretch>
        </p:blipFill>
        <p:spPr>
          <a:xfrm>
            <a:off x="3096598" y="4898116"/>
            <a:ext cx="168341" cy="168341"/>
          </a:xfrm>
          <a:prstGeom prst="rect">
            <a:avLst/>
          </a:prstGeom>
        </p:spPr>
      </p:pic>
      <p:pic>
        <p:nvPicPr>
          <p:cNvPr id="29" name="Green Dot" descr="6-00414_purple.png"/>
          <p:cNvPicPr>
            <a:picLocks noChangeAspect="1"/>
          </p:cNvPicPr>
          <p:nvPr/>
        </p:nvPicPr>
        <p:blipFill>
          <a:blip r:embed="rId8" cstate="screen">
            <a:lum bright="-10000"/>
          </a:blip>
          <a:stretch>
            <a:fillRect/>
          </a:stretch>
        </p:blipFill>
        <p:spPr>
          <a:xfrm>
            <a:off x="2587173" y="3471666"/>
            <a:ext cx="168341" cy="168341"/>
          </a:xfrm>
          <a:prstGeom prst="rect">
            <a:avLst/>
          </a:prstGeom>
        </p:spPr>
      </p:pic>
      <p:pic>
        <p:nvPicPr>
          <p:cNvPr id="30" name="Green Dot" descr="6-00414_purple.png"/>
          <p:cNvPicPr>
            <a:picLocks noChangeAspect="1"/>
          </p:cNvPicPr>
          <p:nvPr/>
        </p:nvPicPr>
        <p:blipFill>
          <a:blip r:embed="rId8" cstate="screen">
            <a:lum bright="-10000"/>
          </a:blip>
          <a:stretch>
            <a:fillRect/>
          </a:stretch>
        </p:blipFill>
        <p:spPr>
          <a:xfrm>
            <a:off x="2510973" y="3424041"/>
            <a:ext cx="168341" cy="168341"/>
          </a:xfrm>
          <a:prstGeom prst="rect">
            <a:avLst/>
          </a:prstGeom>
        </p:spPr>
      </p:pic>
      <p:pic>
        <p:nvPicPr>
          <p:cNvPr id="31"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7307551" y="4411997"/>
            <a:ext cx="168341" cy="168341"/>
          </a:xfrm>
          <a:prstGeom prst="rect">
            <a:avLst/>
          </a:prstGeom>
        </p:spPr>
      </p:pic>
      <p:pic>
        <p:nvPicPr>
          <p:cNvPr id="32"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4535776" y="2878472"/>
            <a:ext cx="168341" cy="168341"/>
          </a:xfrm>
          <a:prstGeom prst="rect">
            <a:avLst/>
          </a:prstGeom>
        </p:spPr>
      </p:pic>
      <p:pic>
        <p:nvPicPr>
          <p:cNvPr id="33"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4754851" y="2935622"/>
            <a:ext cx="168341" cy="168341"/>
          </a:xfrm>
          <a:prstGeom prst="rect">
            <a:avLst/>
          </a:prstGeom>
        </p:spPr>
      </p:pic>
      <p:pic>
        <p:nvPicPr>
          <p:cNvPr id="34"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2878426" y="3164222"/>
            <a:ext cx="168341" cy="168341"/>
          </a:xfrm>
          <a:prstGeom prst="rect">
            <a:avLst/>
          </a:prstGeom>
        </p:spPr>
      </p:pic>
      <p:pic>
        <p:nvPicPr>
          <p:cNvPr id="35"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3030826" y="3049922"/>
            <a:ext cx="168341" cy="168341"/>
          </a:xfrm>
          <a:prstGeom prst="rect">
            <a:avLst/>
          </a:prstGeom>
        </p:spPr>
      </p:pic>
      <p:pic>
        <p:nvPicPr>
          <p:cNvPr id="36"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2964151" y="3068972"/>
            <a:ext cx="168341" cy="168341"/>
          </a:xfrm>
          <a:prstGeom prst="rect">
            <a:avLst/>
          </a:prstGeom>
        </p:spPr>
      </p:pic>
      <p:pic>
        <p:nvPicPr>
          <p:cNvPr id="37"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2907001" y="3040397"/>
            <a:ext cx="168341" cy="168341"/>
          </a:xfrm>
          <a:prstGeom prst="rect">
            <a:avLst/>
          </a:prstGeom>
        </p:spPr>
      </p:pic>
      <p:pic>
        <p:nvPicPr>
          <p:cNvPr id="38"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7193251" y="3097547"/>
            <a:ext cx="168341" cy="168341"/>
          </a:xfrm>
          <a:prstGeom prst="rect">
            <a:avLst/>
          </a:prstGeom>
        </p:spPr>
      </p:pic>
      <p:pic>
        <p:nvPicPr>
          <p:cNvPr id="39" name="Purple Dot" descr="6-00414_blue.png"/>
          <p:cNvPicPr>
            <a:picLocks noChangeAspect="1"/>
          </p:cNvPicPr>
          <p:nvPr/>
        </p:nvPicPr>
        <p:blipFill>
          <a:blip r:embed="rId10" cstate="print"/>
          <a:stretch>
            <a:fillRect/>
          </a:stretch>
        </p:blipFill>
        <p:spPr>
          <a:xfrm>
            <a:off x="2088154" y="2842261"/>
            <a:ext cx="168341" cy="168341"/>
          </a:xfrm>
          <a:prstGeom prst="rect">
            <a:avLst/>
          </a:prstGeom>
        </p:spPr>
      </p:pic>
      <p:pic>
        <p:nvPicPr>
          <p:cNvPr id="40" name="Purple Dot" descr="6-00414_blue.png"/>
          <p:cNvPicPr>
            <a:picLocks noChangeAspect="1"/>
          </p:cNvPicPr>
          <p:nvPr/>
        </p:nvPicPr>
        <p:blipFill>
          <a:blip r:embed="rId10" cstate="print"/>
          <a:stretch>
            <a:fillRect/>
          </a:stretch>
        </p:blipFill>
        <p:spPr>
          <a:xfrm>
            <a:off x="4458843" y="2699885"/>
            <a:ext cx="168341" cy="168341"/>
          </a:xfrm>
          <a:prstGeom prst="rect">
            <a:avLst/>
          </a:prstGeom>
        </p:spPr>
      </p:pic>
      <p:pic>
        <p:nvPicPr>
          <p:cNvPr id="41" name="Purple Dot" descr="6-00414_blue.png"/>
          <p:cNvPicPr>
            <a:picLocks noChangeAspect="1"/>
          </p:cNvPicPr>
          <p:nvPr/>
        </p:nvPicPr>
        <p:blipFill>
          <a:blip r:embed="rId10" cstate="print"/>
          <a:stretch>
            <a:fillRect/>
          </a:stretch>
        </p:blipFill>
        <p:spPr>
          <a:xfrm>
            <a:off x="5998256" y="3537404"/>
            <a:ext cx="168341" cy="168341"/>
          </a:xfrm>
          <a:prstGeom prst="rect">
            <a:avLst/>
          </a:prstGeom>
        </p:spPr>
      </p:pic>
      <p:pic>
        <p:nvPicPr>
          <p:cNvPr id="42" name="Purple Dot" descr="6-00414_blue.png"/>
          <p:cNvPicPr>
            <a:picLocks noChangeAspect="1"/>
          </p:cNvPicPr>
          <p:nvPr/>
        </p:nvPicPr>
        <p:blipFill>
          <a:blip r:embed="rId10" cstate="print"/>
          <a:stretch>
            <a:fillRect/>
          </a:stretch>
        </p:blipFill>
        <p:spPr>
          <a:xfrm>
            <a:off x="6742567" y="3144610"/>
            <a:ext cx="168341" cy="168341"/>
          </a:xfrm>
          <a:prstGeom prst="rect">
            <a:avLst/>
          </a:prstGeom>
        </p:spPr>
      </p:pic>
      <p:pic>
        <p:nvPicPr>
          <p:cNvPr id="43" name="Purple Dot" descr="6-00414_blue.png"/>
          <p:cNvPicPr>
            <a:picLocks noChangeAspect="1"/>
          </p:cNvPicPr>
          <p:nvPr/>
        </p:nvPicPr>
        <p:blipFill>
          <a:blip r:embed="rId10" cstate="print"/>
          <a:stretch>
            <a:fillRect/>
          </a:stretch>
        </p:blipFill>
        <p:spPr>
          <a:xfrm>
            <a:off x="2088154" y="2985136"/>
            <a:ext cx="168341" cy="168341"/>
          </a:xfrm>
          <a:prstGeom prst="rect">
            <a:avLst/>
          </a:prstGeom>
        </p:spPr>
      </p:pic>
      <p:pic>
        <p:nvPicPr>
          <p:cNvPr id="44" name="Red Dot" descr="6-00414_red.png"/>
          <p:cNvPicPr>
            <a:picLocks noChangeAspect="1"/>
          </p:cNvPicPr>
          <p:nvPr/>
        </p:nvPicPr>
        <p:blipFill>
          <a:blip r:embed="rId11" cstate="print"/>
          <a:stretch>
            <a:fillRect/>
          </a:stretch>
        </p:blipFill>
        <p:spPr>
          <a:xfrm>
            <a:off x="4515421" y="2689453"/>
            <a:ext cx="168341" cy="168341"/>
          </a:xfrm>
          <a:prstGeom prst="rect">
            <a:avLst/>
          </a:prstGeom>
        </p:spPr>
      </p:pic>
      <p:pic>
        <p:nvPicPr>
          <p:cNvPr id="45" name="Red Dot" descr="6-00414_red.png"/>
          <p:cNvPicPr>
            <a:picLocks noChangeAspect="1"/>
          </p:cNvPicPr>
          <p:nvPr/>
        </p:nvPicPr>
        <p:blipFill>
          <a:blip r:embed="rId11" cstate="print"/>
          <a:stretch>
            <a:fillRect/>
          </a:stretch>
        </p:blipFill>
        <p:spPr>
          <a:xfrm>
            <a:off x="5952673" y="3566206"/>
            <a:ext cx="168341" cy="168341"/>
          </a:xfrm>
          <a:prstGeom prst="rect">
            <a:avLst/>
          </a:prstGeom>
        </p:spPr>
      </p:pic>
      <p:pic>
        <p:nvPicPr>
          <p:cNvPr id="46" name="Red Dot" descr="6-00414_red.png"/>
          <p:cNvPicPr>
            <a:picLocks noChangeAspect="1"/>
          </p:cNvPicPr>
          <p:nvPr/>
        </p:nvPicPr>
        <p:blipFill>
          <a:blip r:embed="rId11" cstate="print"/>
          <a:stretch>
            <a:fillRect/>
          </a:stretch>
        </p:blipFill>
        <p:spPr>
          <a:xfrm>
            <a:off x="6785656" y="3099255"/>
            <a:ext cx="168341" cy="168341"/>
          </a:xfrm>
          <a:prstGeom prst="rect">
            <a:avLst/>
          </a:prstGeom>
        </p:spPr>
      </p:pic>
      <p:pic>
        <p:nvPicPr>
          <p:cNvPr id="47" name="Red Dot" descr="6-00414_red.png"/>
          <p:cNvPicPr>
            <a:picLocks noChangeAspect="1"/>
          </p:cNvPicPr>
          <p:nvPr/>
        </p:nvPicPr>
        <p:blipFill>
          <a:blip r:embed="rId11" cstate="print"/>
          <a:stretch>
            <a:fillRect/>
          </a:stretch>
        </p:blipFill>
        <p:spPr>
          <a:xfrm>
            <a:off x="2138364" y="2909889"/>
            <a:ext cx="168341" cy="168341"/>
          </a:xfrm>
          <a:prstGeom prst="rect">
            <a:avLst/>
          </a:prstGeom>
        </p:spPr>
      </p:pic>
      <p:pic>
        <p:nvPicPr>
          <p:cNvPr id="48" name="Red Dot" descr="6-00414_red.png"/>
          <p:cNvPicPr>
            <a:picLocks noChangeAspect="1"/>
          </p:cNvPicPr>
          <p:nvPr/>
        </p:nvPicPr>
        <p:blipFill>
          <a:blip r:embed="rId11" cstate="print"/>
          <a:stretch>
            <a:fillRect/>
          </a:stretch>
        </p:blipFill>
        <p:spPr>
          <a:xfrm>
            <a:off x="2143126" y="3033713"/>
            <a:ext cx="168341" cy="168341"/>
          </a:xfrm>
          <a:prstGeom prst="rect">
            <a:avLst/>
          </a:prstGeom>
        </p:spPr>
      </p:pic>
      <p:pic>
        <p:nvPicPr>
          <p:cNvPr id="49"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3105805" y="4848193"/>
            <a:ext cx="168341" cy="168341"/>
          </a:xfrm>
          <a:prstGeom prst="rect">
            <a:avLst/>
          </a:prstGeom>
        </p:spPr>
      </p:pic>
      <p:pic>
        <p:nvPicPr>
          <p:cNvPr id="50"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3496574" y="4574654"/>
            <a:ext cx="168341" cy="168341"/>
          </a:xfrm>
          <a:prstGeom prst="rect">
            <a:avLst/>
          </a:prstGeom>
        </p:spPr>
      </p:pic>
      <p:pic>
        <p:nvPicPr>
          <p:cNvPr id="51" name="Red Dot" descr="6-00414_red.png"/>
          <p:cNvPicPr>
            <a:picLocks noChangeAspect="1"/>
          </p:cNvPicPr>
          <p:nvPr/>
        </p:nvPicPr>
        <p:blipFill>
          <a:blip r:embed="rId11" cstate="print"/>
          <a:stretch>
            <a:fillRect/>
          </a:stretch>
        </p:blipFill>
        <p:spPr>
          <a:xfrm>
            <a:off x="3153210" y="2999943"/>
            <a:ext cx="168341" cy="168341"/>
          </a:xfrm>
          <a:prstGeom prst="rect">
            <a:avLst/>
          </a:prstGeom>
        </p:spPr>
      </p:pic>
      <p:pic>
        <p:nvPicPr>
          <p:cNvPr id="53"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4449074" y="3117329"/>
            <a:ext cx="168341" cy="168341"/>
          </a:xfrm>
          <a:prstGeom prst="rect">
            <a:avLst/>
          </a:prstGeom>
        </p:spPr>
      </p:pic>
      <p:graphicFrame>
        <p:nvGraphicFramePr>
          <p:cNvPr id="52" name="Chart 51"/>
          <p:cNvGraphicFramePr/>
          <p:nvPr/>
        </p:nvGraphicFramePr>
        <p:xfrm>
          <a:off x="1574223" y="2174731"/>
          <a:ext cx="6172200" cy="3724275"/>
        </p:xfrm>
        <a:graphic>
          <a:graphicData uri="http://schemas.openxmlformats.org/drawingml/2006/chart">
            <c:chart xmlns:c="http://schemas.openxmlformats.org/drawingml/2006/chart" xmlns:r="http://schemas.openxmlformats.org/officeDocument/2006/relationships" r:id="rId12"/>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1000" fill="hold"/>
                                        <p:tgtEl>
                                          <p:spTgt spid="47"/>
                                        </p:tgtEl>
                                        <p:attrNameLst>
                                          <p:attrName>ppt_w</p:attrName>
                                        </p:attrNameLst>
                                      </p:cBhvr>
                                      <p:tavLst>
                                        <p:tav tm="0">
                                          <p:val>
                                            <p:strVal val="(6*min(max(#ppt_w*#ppt_h,.3),1)-7.4)/-.7*#ppt_w"/>
                                          </p:val>
                                        </p:tav>
                                        <p:tav tm="100000">
                                          <p:val>
                                            <p:strVal val="#ppt_w"/>
                                          </p:val>
                                        </p:tav>
                                      </p:tavLst>
                                    </p:anim>
                                    <p:anim calcmode="lin" valueType="num">
                                      <p:cBhvr>
                                        <p:cTn id="8" dur="1000" fill="hold"/>
                                        <p:tgtEl>
                                          <p:spTgt spid="47"/>
                                        </p:tgtEl>
                                        <p:attrNameLst>
                                          <p:attrName>ppt_h</p:attrName>
                                        </p:attrNameLst>
                                      </p:cBhvr>
                                      <p:tavLst>
                                        <p:tav tm="0">
                                          <p:val>
                                            <p:strVal val="(6*min(max(#ppt_w*#ppt_h,.3),1)-7.4)/-.7*#ppt_h"/>
                                          </p:val>
                                        </p:tav>
                                        <p:tav tm="100000">
                                          <p:val>
                                            <p:strVal val="#ppt_h"/>
                                          </p:val>
                                        </p:tav>
                                      </p:tavLst>
                                    </p:anim>
                                    <p:anim calcmode="lin" valueType="num">
                                      <p:cBhvr>
                                        <p:cTn id="9" dur="1000" fill="hold"/>
                                        <p:tgtEl>
                                          <p:spTgt spid="47"/>
                                        </p:tgtEl>
                                        <p:attrNameLst>
                                          <p:attrName>ppt_x</p:attrName>
                                        </p:attrNameLst>
                                      </p:cBhvr>
                                      <p:tavLst>
                                        <p:tav tm="0">
                                          <p:val>
                                            <p:fltVal val="0.5"/>
                                          </p:val>
                                        </p:tav>
                                        <p:tav tm="100000">
                                          <p:val>
                                            <p:strVal val="#ppt_x"/>
                                          </p:val>
                                        </p:tav>
                                      </p:tavLst>
                                    </p:anim>
                                    <p:anim calcmode="lin" valueType="num">
                                      <p:cBhvr>
                                        <p:cTn id="10" dur="1000" fill="hold"/>
                                        <p:tgtEl>
                                          <p:spTgt spid="47"/>
                                        </p:tgtEl>
                                        <p:attrNameLst>
                                          <p:attrName>ppt_y</p:attrName>
                                        </p:attrNameLst>
                                      </p:cBhvr>
                                      <p:tavLst>
                                        <p:tav tm="0">
                                          <p:val>
                                            <p:strVal val="1+(6*min(max(#ppt_w*#ppt_h,.3),1)-7.4)/-.7*#ppt_h/2"/>
                                          </p:val>
                                        </p:tav>
                                        <p:tav tm="100000">
                                          <p:val>
                                            <p:strVal val="#ppt_y"/>
                                          </p:val>
                                        </p:tav>
                                      </p:tavLst>
                                    </p:anim>
                                  </p:childTnLst>
                                </p:cTn>
                              </p:par>
                              <p:par>
                                <p:cTn id="11" presetID="23" presetClass="entr" presetSubtype="36" fill="hold" nodeType="with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1000" fill="hold"/>
                                        <p:tgtEl>
                                          <p:spTgt spid="48"/>
                                        </p:tgtEl>
                                        <p:attrNameLst>
                                          <p:attrName>ppt_w</p:attrName>
                                        </p:attrNameLst>
                                      </p:cBhvr>
                                      <p:tavLst>
                                        <p:tav tm="0">
                                          <p:val>
                                            <p:strVal val="(6*min(max(#ppt_w*#ppt_h,.3),1)-7.4)/-.7*#ppt_w"/>
                                          </p:val>
                                        </p:tav>
                                        <p:tav tm="100000">
                                          <p:val>
                                            <p:strVal val="#ppt_w"/>
                                          </p:val>
                                        </p:tav>
                                      </p:tavLst>
                                    </p:anim>
                                    <p:anim calcmode="lin" valueType="num">
                                      <p:cBhvr>
                                        <p:cTn id="14" dur="1000" fill="hold"/>
                                        <p:tgtEl>
                                          <p:spTgt spid="48"/>
                                        </p:tgtEl>
                                        <p:attrNameLst>
                                          <p:attrName>ppt_h</p:attrName>
                                        </p:attrNameLst>
                                      </p:cBhvr>
                                      <p:tavLst>
                                        <p:tav tm="0">
                                          <p:val>
                                            <p:strVal val="(6*min(max(#ppt_w*#ppt_h,.3),1)-7.4)/-.7*#ppt_h"/>
                                          </p:val>
                                        </p:tav>
                                        <p:tav tm="100000">
                                          <p:val>
                                            <p:strVal val="#ppt_h"/>
                                          </p:val>
                                        </p:tav>
                                      </p:tavLst>
                                    </p:anim>
                                    <p:anim calcmode="lin" valueType="num">
                                      <p:cBhvr>
                                        <p:cTn id="15" dur="1000" fill="hold"/>
                                        <p:tgtEl>
                                          <p:spTgt spid="48"/>
                                        </p:tgtEl>
                                        <p:attrNameLst>
                                          <p:attrName>ppt_x</p:attrName>
                                        </p:attrNameLst>
                                      </p:cBhvr>
                                      <p:tavLst>
                                        <p:tav tm="0">
                                          <p:val>
                                            <p:fltVal val="0.5"/>
                                          </p:val>
                                        </p:tav>
                                        <p:tav tm="100000">
                                          <p:val>
                                            <p:strVal val="#ppt_x"/>
                                          </p:val>
                                        </p:tav>
                                      </p:tavLst>
                                    </p:anim>
                                    <p:anim calcmode="lin" valueType="num">
                                      <p:cBhvr>
                                        <p:cTn id="16" dur="1000" fill="hold"/>
                                        <p:tgtEl>
                                          <p:spTgt spid="48"/>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p:cTn id="19" dur="1000" fill="hold"/>
                                        <p:tgtEl>
                                          <p:spTgt spid="51"/>
                                        </p:tgtEl>
                                        <p:attrNameLst>
                                          <p:attrName>ppt_w</p:attrName>
                                        </p:attrNameLst>
                                      </p:cBhvr>
                                      <p:tavLst>
                                        <p:tav tm="0">
                                          <p:val>
                                            <p:strVal val="(6*min(max(#ppt_w*#ppt_h,.3),1)-7.4)/-.7*#ppt_w"/>
                                          </p:val>
                                        </p:tav>
                                        <p:tav tm="100000">
                                          <p:val>
                                            <p:strVal val="#ppt_w"/>
                                          </p:val>
                                        </p:tav>
                                      </p:tavLst>
                                    </p:anim>
                                    <p:anim calcmode="lin" valueType="num">
                                      <p:cBhvr>
                                        <p:cTn id="20" dur="1000" fill="hold"/>
                                        <p:tgtEl>
                                          <p:spTgt spid="51"/>
                                        </p:tgtEl>
                                        <p:attrNameLst>
                                          <p:attrName>ppt_h</p:attrName>
                                        </p:attrNameLst>
                                      </p:cBhvr>
                                      <p:tavLst>
                                        <p:tav tm="0">
                                          <p:val>
                                            <p:strVal val="(6*min(max(#ppt_w*#ppt_h,.3),1)-7.4)/-.7*#ppt_h"/>
                                          </p:val>
                                        </p:tav>
                                        <p:tav tm="100000">
                                          <p:val>
                                            <p:strVal val="#ppt_h"/>
                                          </p:val>
                                        </p:tav>
                                      </p:tavLst>
                                    </p:anim>
                                    <p:anim calcmode="lin" valueType="num">
                                      <p:cBhvr>
                                        <p:cTn id="21" dur="1000" fill="hold"/>
                                        <p:tgtEl>
                                          <p:spTgt spid="51"/>
                                        </p:tgtEl>
                                        <p:attrNameLst>
                                          <p:attrName>ppt_x</p:attrName>
                                        </p:attrNameLst>
                                      </p:cBhvr>
                                      <p:tavLst>
                                        <p:tav tm="0">
                                          <p:val>
                                            <p:fltVal val="0.5"/>
                                          </p:val>
                                        </p:tav>
                                        <p:tav tm="100000">
                                          <p:val>
                                            <p:strVal val="#ppt_x"/>
                                          </p:val>
                                        </p:tav>
                                      </p:tavLst>
                                    </p:anim>
                                    <p:anim calcmode="lin" valueType="num">
                                      <p:cBhvr>
                                        <p:cTn id="22" dur="1000" fill="hold"/>
                                        <p:tgtEl>
                                          <p:spTgt spid="51"/>
                                        </p:tgtEl>
                                        <p:attrNameLst>
                                          <p:attrName>ppt_y</p:attrName>
                                        </p:attrNameLst>
                                      </p:cBhvr>
                                      <p:tavLst>
                                        <p:tav tm="0">
                                          <p:val>
                                            <p:strVal val="1+(6*min(max(#ppt_w*#ppt_h,.3),1)-7.4)/-.7*#ppt_h/2"/>
                                          </p:val>
                                        </p:tav>
                                        <p:tav tm="100000">
                                          <p:val>
                                            <p:strVal val="#ppt_y"/>
                                          </p:val>
                                        </p:tav>
                                      </p:tavLst>
                                    </p:anim>
                                  </p:childTnLst>
                                </p:cTn>
                              </p:par>
                              <p:par>
                                <p:cTn id="23" presetID="23" presetClass="entr" presetSubtype="36" fill="hold" nodeType="with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1000" fill="hold"/>
                                        <p:tgtEl>
                                          <p:spTgt spid="44"/>
                                        </p:tgtEl>
                                        <p:attrNameLst>
                                          <p:attrName>ppt_w</p:attrName>
                                        </p:attrNameLst>
                                      </p:cBhvr>
                                      <p:tavLst>
                                        <p:tav tm="0">
                                          <p:val>
                                            <p:strVal val="(6*min(max(#ppt_w*#ppt_h,.3),1)-7.4)/-.7*#ppt_w"/>
                                          </p:val>
                                        </p:tav>
                                        <p:tav tm="100000">
                                          <p:val>
                                            <p:strVal val="#ppt_w"/>
                                          </p:val>
                                        </p:tav>
                                      </p:tavLst>
                                    </p:anim>
                                    <p:anim calcmode="lin" valueType="num">
                                      <p:cBhvr>
                                        <p:cTn id="26" dur="1000" fill="hold"/>
                                        <p:tgtEl>
                                          <p:spTgt spid="44"/>
                                        </p:tgtEl>
                                        <p:attrNameLst>
                                          <p:attrName>ppt_h</p:attrName>
                                        </p:attrNameLst>
                                      </p:cBhvr>
                                      <p:tavLst>
                                        <p:tav tm="0">
                                          <p:val>
                                            <p:strVal val="(6*min(max(#ppt_w*#ppt_h,.3),1)-7.4)/-.7*#ppt_h"/>
                                          </p:val>
                                        </p:tav>
                                        <p:tav tm="100000">
                                          <p:val>
                                            <p:strVal val="#ppt_h"/>
                                          </p:val>
                                        </p:tav>
                                      </p:tavLst>
                                    </p:anim>
                                    <p:anim calcmode="lin" valueType="num">
                                      <p:cBhvr>
                                        <p:cTn id="27" dur="1000" fill="hold"/>
                                        <p:tgtEl>
                                          <p:spTgt spid="44"/>
                                        </p:tgtEl>
                                        <p:attrNameLst>
                                          <p:attrName>ppt_x</p:attrName>
                                        </p:attrNameLst>
                                      </p:cBhvr>
                                      <p:tavLst>
                                        <p:tav tm="0">
                                          <p:val>
                                            <p:fltVal val="0.5"/>
                                          </p:val>
                                        </p:tav>
                                        <p:tav tm="100000">
                                          <p:val>
                                            <p:strVal val="#ppt_x"/>
                                          </p:val>
                                        </p:tav>
                                      </p:tavLst>
                                    </p:anim>
                                    <p:anim calcmode="lin" valueType="num">
                                      <p:cBhvr>
                                        <p:cTn id="28" dur="1000" fill="hold"/>
                                        <p:tgtEl>
                                          <p:spTgt spid="44"/>
                                        </p:tgtEl>
                                        <p:attrNameLst>
                                          <p:attrName>ppt_y</p:attrName>
                                        </p:attrNameLst>
                                      </p:cBhvr>
                                      <p:tavLst>
                                        <p:tav tm="0">
                                          <p:val>
                                            <p:strVal val="1+(6*min(max(#ppt_w*#ppt_h,.3),1)-7.4)/-.7*#ppt_h/2"/>
                                          </p:val>
                                        </p:tav>
                                        <p:tav tm="100000">
                                          <p:val>
                                            <p:strVal val="#ppt_y"/>
                                          </p:val>
                                        </p:tav>
                                      </p:tavLst>
                                    </p:anim>
                                  </p:childTnLst>
                                </p:cTn>
                              </p:par>
                              <p:par>
                                <p:cTn id="29" presetID="23" presetClass="entr" presetSubtype="36"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1000" fill="hold"/>
                                        <p:tgtEl>
                                          <p:spTgt spid="45"/>
                                        </p:tgtEl>
                                        <p:attrNameLst>
                                          <p:attrName>ppt_w</p:attrName>
                                        </p:attrNameLst>
                                      </p:cBhvr>
                                      <p:tavLst>
                                        <p:tav tm="0">
                                          <p:val>
                                            <p:strVal val="(6*min(max(#ppt_w*#ppt_h,.3),1)-7.4)/-.7*#ppt_w"/>
                                          </p:val>
                                        </p:tav>
                                        <p:tav tm="100000">
                                          <p:val>
                                            <p:strVal val="#ppt_w"/>
                                          </p:val>
                                        </p:tav>
                                      </p:tavLst>
                                    </p:anim>
                                    <p:anim calcmode="lin" valueType="num">
                                      <p:cBhvr>
                                        <p:cTn id="32" dur="1000" fill="hold"/>
                                        <p:tgtEl>
                                          <p:spTgt spid="45"/>
                                        </p:tgtEl>
                                        <p:attrNameLst>
                                          <p:attrName>ppt_h</p:attrName>
                                        </p:attrNameLst>
                                      </p:cBhvr>
                                      <p:tavLst>
                                        <p:tav tm="0">
                                          <p:val>
                                            <p:strVal val="(6*min(max(#ppt_w*#ppt_h,.3),1)-7.4)/-.7*#ppt_h"/>
                                          </p:val>
                                        </p:tav>
                                        <p:tav tm="100000">
                                          <p:val>
                                            <p:strVal val="#ppt_h"/>
                                          </p:val>
                                        </p:tav>
                                      </p:tavLst>
                                    </p:anim>
                                    <p:anim calcmode="lin" valueType="num">
                                      <p:cBhvr>
                                        <p:cTn id="33" dur="1000" fill="hold"/>
                                        <p:tgtEl>
                                          <p:spTgt spid="45"/>
                                        </p:tgtEl>
                                        <p:attrNameLst>
                                          <p:attrName>ppt_x</p:attrName>
                                        </p:attrNameLst>
                                      </p:cBhvr>
                                      <p:tavLst>
                                        <p:tav tm="0">
                                          <p:val>
                                            <p:fltVal val="0.5"/>
                                          </p:val>
                                        </p:tav>
                                        <p:tav tm="100000">
                                          <p:val>
                                            <p:strVal val="#ppt_x"/>
                                          </p:val>
                                        </p:tav>
                                      </p:tavLst>
                                    </p:anim>
                                    <p:anim calcmode="lin" valueType="num">
                                      <p:cBhvr>
                                        <p:cTn id="34" dur="1000" fill="hold"/>
                                        <p:tgtEl>
                                          <p:spTgt spid="45"/>
                                        </p:tgtEl>
                                        <p:attrNameLst>
                                          <p:attrName>ppt_y</p:attrName>
                                        </p:attrNameLst>
                                      </p:cBhvr>
                                      <p:tavLst>
                                        <p:tav tm="0">
                                          <p:val>
                                            <p:strVal val="1+(6*min(max(#ppt_w*#ppt_h,.3),1)-7.4)/-.7*#ppt_h/2"/>
                                          </p:val>
                                        </p:tav>
                                        <p:tav tm="100000">
                                          <p:val>
                                            <p:strVal val="#ppt_y"/>
                                          </p:val>
                                        </p:tav>
                                      </p:tavLst>
                                    </p:anim>
                                  </p:childTnLst>
                                </p:cTn>
                              </p:par>
                              <p:par>
                                <p:cTn id="35" presetID="23" presetClass="entr" presetSubtype="36" fill="hold" nodeType="with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p:cTn id="37" dur="1000" fill="hold"/>
                                        <p:tgtEl>
                                          <p:spTgt spid="46"/>
                                        </p:tgtEl>
                                        <p:attrNameLst>
                                          <p:attrName>ppt_w</p:attrName>
                                        </p:attrNameLst>
                                      </p:cBhvr>
                                      <p:tavLst>
                                        <p:tav tm="0">
                                          <p:val>
                                            <p:strVal val="(6*min(max(#ppt_w*#ppt_h,.3),1)-7.4)/-.7*#ppt_w"/>
                                          </p:val>
                                        </p:tav>
                                        <p:tav tm="100000">
                                          <p:val>
                                            <p:strVal val="#ppt_w"/>
                                          </p:val>
                                        </p:tav>
                                      </p:tavLst>
                                    </p:anim>
                                    <p:anim calcmode="lin" valueType="num">
                                      <p:cBhvr>
                                        <p:cTn id="38" dur="1000" fill="hold"/>
                                        <p:tgtEl>
                                          <p:spTgt spid="46"/>
                                        </p:tgtEl>
                                        <p:attrNameLst>
                                          <p:attrName>ppt_h</p:attrName>
                                        </p:attrNameLst>
                                      </p:cBhvr>
                                      <p:tavLst>
                                        <p:tav tm="0">
                                          <p:val>
                                            <p:strVal val="(6*min(max(#ppt_w*#ppt_h,.3),1)-7.4)/-.7*#ppt_h"/>
                                          </p:val>
                                        </p:tav>
                                        <p:tav tm="100000">
                                          <p:val>
                                            <p:strVal val="#ppt_h"/>
                                          </p:val>
                                        </p:tav>
                                      </p:tavLst>
                                    </p:anim>
                                    <p:anim calcmode="lin" valueType="num">
                                      <p:cBhvr>
                                        <p:cTn id="39" dur="1000" fill="hold"/>
                                        <p:tgtEl>
                                          <p:spTgt spid="46"/>
                                        </p:tgtEl>
                                        <p:attrNameLst>
                                          <p:attrName>ppt_x</p:attrName>
                                        </p:attrNameLst>
                                      </p:cBhvr>
                                      <p:tavLst>
                                        <p:tav tm="0">
                                          <p:val>
                                            <p:fltVal val="0.5"/>
                                          </p:val>
                                        </p:tav>
                                        <p:tav tm="100000">
                                          <p:val>
                                            <p:strVal val="#ppt_x"/>
                                          </p:val>
                                        </p:tav>
                                      </p:tavLst>
                                    </p:anim>
                                    <p:anim calcmode="lin" valueType="num">
                                      <p:cBhvr>
                                        <p:cTn id="40" dur="1000" fill="hold"/>
                                        <p:tgtEl>
                                          <p:spTgt spid="46"/>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1000" fill="hold"/>
                                        <p:tgtEl>
                                          <p:spTgt spid="39"/>
                                        </p:tgtEl>
                                        <p:attrNameLst>
                                          <p:attrName>ppt_w</p:attrName>
                                        </p:attrNameLst>
                                      </p:cBhvr>
                                      <p:tavLst>
                                        <p:tav tm="0">
                                          <p:val>
                                            <p:strVal val="(6*min(max(#ppt_w*#ppt_h,.3),1)-7.4)/-.7*#ppt_w"/>
                                          </p:val>
                                        </p:tav>
                                        <p:tav tm="100000">
                                          <p:val>
                                            <p:strVal val="#ppt_w"/>
                                          </p:val>
                                        </p:tav>
                                      </p:tavLst>
                                    </p:anim>
                                    <p:anim calcmode="lin" valueType="num">
                                      <p:cBhvr>
                                        <p:cTn id="44" dur="1000" fill="hold"/>
                                        <p:tgtEl>
                                          <p:spTgt spid="39"/>
                                        </p:tgtEl>
                                        <p:attrNameLst>
                                          <p:attrName>ppt_h</p:attrName>
                                        </p:attrNameLst>
                                      </p:cBhvr>
                                      <p:tavLst>
                                        <p:tav tm="0">
                                          <p:val>
                                            <p:strVal val="(6*min(max(#ppt_w*#ppt_h,.3),1)-7.4)/-.7*#ppt_h"/>
                                          </p:val>
                                        </p:tav>
                                        <p:tav tm="100000">
                                          <p:val>
                                            <p:strVal val="#ppt_h"/>
                                          </p:val>
                                        </p:tav>
                                      </p:tavLst>
                                    </p:anim>
                                    <p:anim calcmode="lin" valueType="num">
                                      <p:cBhvr>
                                        <p:cTn id="45" dur="1000" fill="hold"/>
                                        <p:tgtEl>
                                          <p:spTgt spid="39"/>
                                        </p:tgtEl>
                                        <p:attrNameLst>
                                          <p:attrName>ppt_x</p:attrName>
                                        </p:attrNameLst>
                                      </p:cBhvr>
                                      <p:tavLst>
                                        <p:tav tm="0">
                                          <p:val>
                                            <p:fltVal val="0.5"/>
                                          </p:val>
                                        </p:tav>
                                        <p:tav tm="100000">
                                          <p:val>
                                            <p:strVal val="#ppt_x"/>
                                          </p:val>
                                        </p:tav>
                                      </p:tavLst>
                                    </p:anim>
                                    <p:anim calcmode="lin" valueType="num">
                                      <p:cBhvr>
                                        <p:cTn id="46" dur="1000" fill="hold"/>
                                        <p:tgtEl>
                                          <p:spTgt spid="39"/>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nodeType="with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1000" fill="hold"/>
                                        <p:tgtEl>
                                          <p:spTgt spid="40"/>
                                        </p:tgtEl>
                                        <p:attrNameLst>
                                          <p:attrName>ppt_w</p:attrName>
                                        </p:attrNameLst>
                                      </p:cBhvr>
                                      <p:tavLst>
                                        <p:tav tm="0">
                                          <p:val>
                                            <p:strVal val="(6*min(max(#ppt_w*#ppt_h,.3),1)-7.4)/-.7*#ppt_w"/>
                                          </p:val>
                                        </p:tav>
                                        <p:tav tm="100000">
                                          <p:val>
                                            <p:strVal val="#ppt_w"/>
                                          </p:val>
                                        </p:tav>
                                      </p:tavLst>
                                    </p:anim>
                                    <p:anim calcmode="lin" valueType="num">
                                      <p:cBhvr>
                                        <p:cTn id="50" dur="1000" fill="hold"/>
                                        <p:tgtEl>
                                          <p:spTgt spid="40"/>
                                        </p:tgtEl>
                                        <p:attrNameLst>
                                          <p:attrName>ppt_h</p:attrName>
                                        </p:attrNameLst>
                                      </p:cBhvr>
                                      <p:tavLst>
                                        <p:tav tm="0">
                                          <p:val>
                                            <p:strVal val="(6*min(max(#ppt_w*#ppt_h,.3),1)-7.4)/-.7*#ppt_h"/>
                                          </p:val>
                                        </p:tav>
                                        <p:tav tm="100000">
                                          <p:val>
                                            <p:strVal val="#ppt_h"/>
                                          </p:val>
                                        </p:tav>
                                      </p:tavLst>
                                    </p:anim>
                                    <p:anim calcmode="lin" valueType="num">
                                      <p:cBhvr>
                                        <p:cTn id="51" dur="1000" fill="hold"/>
                                        <p:tgtEl>
                                          <p:spTgt spid="40"/>
                                        </p:tgtEl>
                                        <p:attrNameLst>
                                          <p:attrName>ppt_x</p:attrName>
                                        </p:attrNameLst>
                                      </p:cBhvr>
                                      <p:tavLst>
                                        <p:tav tm="0">
                                          <p:val>
                                            <p:fltVal val="0.5"/>
                                          </p:val>
                                        </p:tav>
                                        <p:tav tm="100000">
                                          <p:val>
                                            <p:strVal val="#ppt_x"/>
                                          </p:val>
                                        </p:tav>
                                      </p:tavLst>
                                    </p:anim>
                                    <p:anim calcmode="lin" valueType="num">
                                      <p:cBhvr>
                                        <p:cTn id="52" dur="1000" fill="hold"/>
                                        <p:tgtEl>
                                          <p:spTgt spid="40"/>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p:cTn id="55" dur="1000" fill="hold"/>
                                        <p:tgtEl>
                                          <p:spTgt spid="41"/>
                                        </p:tgtEl>
                                        <p:attrNameLst>
                                          <p:attrName>ppt_w</p:attrName>
                                        </p:attrNameLst>
                                      </p:cBhvr>
                                      <p:tavLst>
                                        <p:tav tm="0">
                                          <p:val>
                                            <p:strVal val="(6*min(max(#ppt_w*#ppt_h,.3),1)-7.4)/-.7*#ppt_w"/>
                                          </p:val>
                                        </p:tav>
                                        <p:tav tm="100000">
                                          <p:val>
                                            <p:strVal val="#ppt_w"/>
                                          </p:val>
                                        </p:tav>
                                      </p:tavLst>
                                    </p:anim>
                                    <p:anim calcmode="lin" valueType="num">
                                      <p:cBhvr>
                                        <p:cTn id="56" dur="1000" fill="hold"/>
                                        <p:tgtEl>
                                          <p:spTgt spid="41"/>
                                        </p:tgtEl>
                                        <p:attrNameLst>
                                          <p:attrName>ppt_h</p:attrName>
                                        </p:attrNameLst>
                                      </p:cBhvr>
                                      <p:tavLst>
                                        <p:tav tm="0">
                                          <p:val>
                                            <p:strVal val="(6*min(max(#ppt_w*#ppt_h,.3),1)-7.4)/-.7*#ppt_h"/>
                                          </p:val>
                                        </p:tav>
                                        <p:tav tm="100000">
                                          <p:val>
                                            <p:strVal val="#ppt_h"/>
                                          </p:val>
                                        </p:tav>
                                      </p:tavLst>
                                    </p:anim>
                                    <p:anim calcmode="lin" valueType="num">
                                      <p:cBhvr>
                                        <p:cTn id="57" dur="1000" fill="hold"/>
                                        <p:tgtEl>
                                          <p:spTgt spid="41"/>
                                        </p:tgtEl>
                                        <p:attrNameLst>
                                          <p:attrName>ppt_x</p:attrName>
                                        </p:attrNameLst>
                                      </p:cBhvr>
                                      <p:tavLst>
                                        <p:tav tm="0">
                                          <p:val>
                                            <p:fltVal val="0.5"/>
                                          </p:val>
                                        </p:tav>
                                        <p:tav tm="100000">
                                          <p:val>
                                            <p:strVal val="#ppt_x"/>
                                          </p:val>
                                        </p:tav>
                                      </p:tavLst>
                                    </p:anim>
                                    <p:anim calcmode="lin" valueType="num">
                                      <p:cBhvr>
                                        <p:cTn id="58" dur="1000" fill="hold"/>
                                        <p:tgtEl>
                                          <p:spTgt spid="41"/>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nodeType="with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p:cTn id="61" dur="1000" fill="hold"/>
                                        <p:tgtEl>
                                          <p:spTgt spid="42"/>
                                        </p:tgtEl>
                                        <p:attrNameLst>
                                          <p:attrName>ppt_w</p:attrName>
                                        </p:attrNameLst>
                                      </p:cBhvr>
                                      <p:tavLst>
                                        <p:tav tm="0">
                                          <p:val>
                                            <p:strVal val="(6*min(max(#ppt_w*#ppt_h,.3),1)-7.4)/-.7*#ppt_w"/>
                                          </p:val>
                                        </p:tav>
                                        <p:tav tm="100000">
                                          <p:val>
                                            <p:strVal val="#ppt_w"/>
                                          </p:val>
                                        </p:tav>
                                      </p:tavLst>
                                    </p:anim>
                                    <p:anim calcmode="lin" valueType="num">
                                      <p:cBhvr>
                                        <p:cTn id="62" dur="1000" fill="hold"/>
                                        <p:tgtEl>
                                          <p:spTgt spid="42"/>
                                        </p:tgtEl>
                                        <p:attrNameLst>
                                          <p:attrName>ppt_h</p:attrName>
                                        </p:attrNameLst>
                                      </p:cBhvr>
                                      <p:tavLst>
                                        <p:tav tm="0">
                                          <p:val>
                                            <p:strVal val="(6*min(max(#ppt_w*#ppt_h,.3),1)-7.4)/-.7*#ppt_h"/>
                                          </p:val>
                                        </p:tav>
                                        <p:tav tm="100000">
                                          <p:val>
                                            <p:strVal val="#ppt_h"/>
                                          </p:val>
                                        </p:tav>
                                      </p:tavLst>
                                    </p:anim>
                                    <p:anim calcmode="lin" valueType="num">
                                      <p:cBhvr>
                                        <p:cTn id="63" dur="1000" fill="hold"/>
                                        <p:tgtEl>
                                          <p:spTgt spid="42"/>
                                        </p:tgtEl>
                                        <p:attrNameLst>
                                          <p:attrName>ppt_x</p:attrName>
                                        </p:attrNameLst>
                                      </p:cBhvr>
                                      <p:tavLst>
                                        <p:tav tm="0">
                                          <p:val>
                                            <p:fltVal val="0.5"/>
                                          </p:val>
                                        </p:tav>
                                        <p:tav tm="100000">
                                          <p:val>
                                            <p:strVal val="#ppt_x"/>
                                          </p:val>
                                        </p:tav>
                                      </p:tavLst>
                                    </p:anim>
                                    <p:anim calcmode="lin" valueType="num">
                                      <p:cBhvr>
                                        <p:cTn id="64" dur="1000" fill="hold"/>
                                        <p:tgtEl>
                                          <p:spTgt spid="42"/>
                                        </p:tgtEl>
                                        <p:attrNameLst>
                                          <p:attrName>ppt_y</p:attrName>
                                        </p:attrNameLst>
                                      </p:cBhvr>
                                      <p:tavLst>
                                        <p:tav tm="0">
                                          <p:val>
                                            <p:strVal val="1+(6*min(max(#ppt_w*#ppt_h,.3),1)-7.4)/-.7*#ppt_h/2"/>
                                          </p:val>
                                        </p:tav>
                                        <p:tav tm="100000">
                                          <p:val>
                                            <p:strVal val="#ppt_y"/>
                                          </p:val>
                                        </p:tav>
                                      </p:tavLst>
                                    </p:anim>
                                  </p:childTnLst>
                                </p:cTn>
                              </p:par>
                              <p:par>
                                <p:cTn id="65" presetID="23" presetClass="entr" presetSubtype="36"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p:cTn id="67" dur="1000" fill="hold"/>
                                        <p:tgtEl>
                                          <p:spTgt spid="43"/>
                                        </p:tgtEl>
                                        <p:attrNameLst>
                                          <p:attrName>ppt_w</p:attrName>
                                        </p:attrNameLst>
                                      </p:cBhvr>
                                      <p:tavLst>
                                        <p:tav tm="0">
                                          <p:val>
                                            <p:strVal val="(6*min(max(#ppt_w*#ppt_h,.3),1)-7.4)/-.7*#ppt_w"/>
                                          </p:val>
                                        </p:tav>
                                        <p:tav tm="100000">
                                          <p:val>
                                            <p:strVal val="#ppt_w"/>
                                          </p:val>
                                        </p:tav>
                                      </p:tavLst>
                                    </p:anim>
                                    <p:anim calcmode="lin" valueType="num">
                                      <p:cBhvr>
                                        <p:cTn id="68" dur="1000" fill="hold"/>
                                        <p:tgtEl>
                                          <p:spTgt spid="43"/>
                                        </p:tgtEl>
                                        <p:attrNameLst>
                                          <p:attrName>ppt_h</p:attrName>
                                        </p:attrNameLst>
                                      </p:cBhvr>
                                      <p:tavLst>
                                        <p:tav tm="0">
                                          <p:val>
                                            <p:strVal val="(6*min(max(#ppt_w*#ppt_h,.3),1)-7.4)/-.7*#ppt_h"/>
                                          </p:val>
                                        </p:tav>
                                        <p:tav tm="100000">
                                          <p:val>
                                            <p:strVal val="#ppt_h"/>
                                          </p:val>
                                        </p:tav>
                                      </p:tavLst>
                                    </p:anim>
                                    <p:anim calcmode="lin" valueType="num">
                                      <p:cBhvr>
                                        <p:cTn id="69" dur="1000" fill="hold"/>
                                        <p:tgtEl>
                                          <p:spTgt spid="43"/>
                                        </p:tgtEl>
                                        <p:attrNameLst>
                                          <p:attrName>ppt_x</p:attrName>
                                        </p:attrNameLst>
                                      </p:cBhvr>
                                      <p:tavLst>
                                        <p:tav tm="0">
                                          <p:val>
                                            <p:fltVal val="0.5"/>
                                          </p:val>
                                        </p:tav>
                                        <p:tav tm="100000">
                                          <p:val>
                                            <p:strVal val="#ppt_x"/>
                                          </p:val>
                                        </p:tav>
                                      </p:tavLst>
                                    </p:anim>
                                    <p:anim calcmode="lin" valueType="num">
                                      <p:cBhvr>
                                        <p:cTn id="70" dur="1000" fill="hold"/>
                                        <p:tgtEl>
                                          <p:spTgt spid="43"/>
                                        </p:tgtEl>
                                        <p:attrNameLst>
                                          <p:attrName>ppt_y</p:attrName>
                                        </p:attrNameLst>
                                      </p:cBhvr>
                                      <p:tavLst>
                                        <p:tav tm="0">
                                          <p:val>
                                            <p:strVal val="1+(6*min(max(#ppt_w*#ppt_h,.3),1)-7.4)/-.7*#ppt_h/2"/>
                                          </p:val>
                                        </p:tav>
                                        <p:tav tm="100000">
                                          <p:val>
                                            <p:strVal val="#ppt_y"/>
                                          </p:val>
                                        </p:tav>
                                      </p:tavLst>
                                    </p:anim>
                                  </p:childTnLst>
                                </p:cTn>
                              </p:par>
                              <p:par>
                                <p:cTn id="71" presetID="23" presetClass="entr" presetSubtype="36" fill="hold" nodeType="with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1000" fill="hold"/>
                                        <p:tgtEl>
                                          <p:spTgt spid="15"/>
                                        </p:tgtEl>
                                        <p:attrNameLst>
                                          <p:attrName>ppt_w</p:attrName>
                                        </p:attrNameLst>
                                      </p:cBhvr>
                                      <p:tavLst>
                                        <p:tav tm="0">
                                          <p:val>
                                            <p:strVal val="(6*min(max(#ppt_w*#ppt_h,.3),1)-7.4)/-.7*#ppt_w"/>
                                          </p:val>
                                        </p:tav>
                                        <p:tav tm="100000">
                                          <p:val>
                                            <p:strVal val="#ppt_w"/>
                                          </p:val>
                                        </p:tav>
                                      </p:tavLst>
                                    </p:anim>
                                    <p:anim calcmode="lin" valueType="num">
                                      <p:cBhvr>
                                        <p:cTn id="74" dur="1000" fill="hold"/>
                                        <p:tgtEl>
                                          <p:spTgt spid="15"/>
                                        </p:tgtEl>
                                        <p:attrNameLst>
                                          <p:attrName>ppt_h</p:attrName>
                                        </p:attrNameLst>
                                      </p:cBhvr>
                                      <p:tavLst>
                                        <p:tav tm="0">
                                          <p:val>
                                            <p:strVal val="(6*min(max(#ppt_w*#ppt_h,.3),1)-7.4)/-.7*#ppt_h"/>
                                          </p:val>
                                        </p:tav>
                                        <p:tav tm="100000">
                                          <p:val>
                                            <p:strVal val="#ppt_h"/>
                                          </p:val>
                                        </p:tav>
                                      </p:tavLst>
                                    </p:anim>
                                    <p:anim calcmode="lin" valueType="num">
                                      <p:cBhvr>
                                        <p:cTn id="75" dur="1000" fill="hold"/>
                                        <p:tgtEl>
                                          <p:spTgt spid="15"/>
                                        </p:tgtEl>
                                        <p:attrNameLst>
                                          <p:attrName>ppt_x</p:attrName>
                                        </p:attrNameLst>
                                      </p:cBhvr>
                                      <p:tavLst>
                                        <p:tav tm="0">
                                          <p:val>
                                            <p:fltVal val="0.5"/>
                                          </p:val>
                                        </p:tav>
                                        <p:tav tm="100000">
                                          <p:val>
                                            <p:strVal val="#ppt_x"/>
                                          </p:val>
                                        </p:tav>
                                      </p:tavLst>
                                    </p:anim>
                                    <p:anim calcmode="lin" valueType="num">
                                      <p:cBhvr>
                                        <p:cTn id="76" dur="1000" fill="hold"/>
                                        <p:tgtEl>
                                          <p:spTgt spid="15"/>
                                        </p:tgtEl>
                                        <p:attrNameLst>
                                          <p:attrName>ppt_y</p:attrName>
                                        </p:attrNameLst>
                                      </p:cBhvr>
                                      <p:tavLst>
                                        <p:tav tm="0">
                                          <p:val>
                                            <p:strVal val="1+(6*min(max(#ppt_w*#ppt_h,.3),1)-7.4)/-.7*#ppt_h/2"/>
                                          </p:val>
                                        </p:tav>
                                        <p:tav tm="100000">
                                          <p:val>
                                            <p:strVal val="#ppt_y"/>
                                          </p:val>
                                        </p:tav>
                                      </p:tavLst>
                                    </p:anim>
                                  </p:childTnLst>
                                </p:cTn>
                              </p:par>
                              <p:par>
                                <p:cTn id="77" presetID="23" presetClass="entr" presetSubtype="36" fill="hold" nodeType="with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p:cTn id="79" dur="1000" fill="hold"/>
                                        <p:tgtEl>
                                          <p:spTgt spid="16"/>
                                        </p:tgtEl>
                                        <p:attrNameLst>
                                          <p:attrName>ppt_w</p:attrName>
                                        </p:attrNameLst>
                                      </p:cBhvr>
                                      <p:tavLst>
                                        <p:tav tm="0">
                                          <p:val>
                                            <p:strVal val="(6*min(max(#ppt_w*#ppt_h,.3),1)-7.4)/-.7*#ppt_w"/>
                                          </p:val>
                                        </p:tav>
                                        <p:tav tm="100000">
                                          <p:val>
                                            <p:strVal val="#ppt_w"/>
                                          </p:val>
                                        </p:tav>
                                      </p:tavLst>
                                    </p:anim>
                                    <p:anim calcmode="lin" valueType="num">
                                      <p:cBhvr>
                                        <p:cTn id="80" dur="1000" fill="hold"/>
                                        <p:tgtEl>
                                          <p:spTgt spid="16"/>
                                        </p:tgtEl>
                                        <p:attrNameLst>
                                          <p:attrName>ppt_h</p:attrName>
                                        </p:attrNameLst>
                                      </p:cBhvr>
                                      <p:tavLst>
                                        <p:tav tm="0">
                                          <p:val>
                                            <p:strVal val="(6*min(max(#ppt_w*#ppt_h,.3),1)-7.4)/-.7*#ppt_h"/>
                                          </p:val>
                                        </p:tav>
                                        <p:tav tm="100000">
                                          <p:val>
                                            <p:strVal val="#ppt_h"/>
                                          </p:val>
                                        </p:tav>
                                      </p:tavLst>
                                    </p:anim>
                                    <p:anim calcmode="lin" valueType="num">
                                      <p:cBhvr>
                                        <p:cTn id="81" dur="1000" fill="hold"/>
                                        <p:tgtEl>
                                          <p:spTgt spid="16"/>
                                        </p:tgtEl>
                                        <p:attrNameLst>
                                          <p:attrName>ppt_x</p:attrName>
                                        </p:attrNameLst>
                                      </p:cBhvr>
                                      <p:tavLst>
                                        <p:tav tm="0">
                                          <p:val>
                                            <p:fltVal val="0.5"/>
                                          </p:val>
                                        </p:tav>
                                        <p:tav tm="100000">
                                          <p:val>
                                            <p:strVal val="#ppt_x"/>
                                          </p:val>
                                        </p:tav>
                                      </p:tavLst>
                                    </p:anim>
                                    <p:anim calcmode="lin" valueType="num">
                                      <p:cBhvr>
                                        <p:cTn id="82" dur="1000" fill="hold"/>
                                        <p:tgtEl>
                                          <p:spTgt spid="16"/>
                                        </p:tgtEl>
                                        <p:attrNameLst>
                                          <p:attrName>ppt_y</p:attrName>
                                        </p:attrNameLst>
                                      </p:cBhvr>
                                      <p:tavLst>
                                        <p:tav tm="0">
                                          <p:val>
                                            <p:strVal val="1+(6*min(max(#ppt_w*#ppt_h,.3),1)-7.4)/-.7*#ppt_h/2"/>
                                          </p:val>
                                        </p:tav>
                                        <p:tav tm="100000">
                                          <p:val>
                                            <p:strVal val="#ppt_y"/>
                                          </p:val>
                                        </p:tav>
                                      </p:tavLst>
                                    </p:anim>
                                  </p:childTnLst>
                                </p:cTn>
                              </p:par>
                              <p:par>
                                <p:cTn id="83" presetID="23" presetClass="entr" presetSubtype="36" fill="hold" nodeType="with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p:cTn id="85" dur="1000" fill="hold"/>
                                        <p:tgtEl>
                                          <p:spTgt spid="17"/>
                                        </p:tgtEl>
                                        <p:attrNameLst>
                                          <p:attrName>ppt_w</p:attrName>
                                        </p:attrNameLst>
                                      </p:cBhvr>
                                      <p:tavLst>
                                        <p:tav tm="0">
                                          <p:val>
                                            <p:strVal val="(6*min(max(#ppt_w*#ppt_h,.3),1)-7.4)/-.7*#ppt_w"/>
                                          </p:val>
                                        </p:tav>
                                        <p:tav tm="100000">
                                          <p:val>
                                            <p:strVal val="#ppt_w"/>
                                          </p:val>
                                        </p:tav>
                                      </p:tavLst>
                                    </p:anim>
                                    <p:anim calcmode="lin" valueType="num">
                                      <p:cBhvr>
                                        <p:cTn id="86" dur="1000" fill="hold"/>
                                        <p:tgtEl>
                                          <p:spTgt spid="17"/>
                                        </p:tgtEl>
                                        <p:attrNameLst>
                                          <p:attrName>ppt_h</p:attrName>
                                        </p:attrNameLst>
                                      </p:cBhvr>
                                      <p:tavLst>
                                        <p:tav tm="0">
                                          <p:val>
                                            <p:strVal val="(6*min(max(#ppt_w*#ppt_h,.3),1)-7.4)/-.7*#ppt_h"/>
                                          </p:val>
                                        </p:tav>
                                        <p:tav tm="100000">
                                          <p:val>
                                            <p:strVal val="#ppt_h"/>
                                          </p:val>
                                        </p:tav>
                                      </p:tavLst>
                                    </p:anim>
                                    <p:anim calcmode="lin" valueType="num">
                                      <p:cBhvr>
                                        <p:cTn id="87" dur="1000" fill="hold"/>
                                        <p:tgtEl>
                                          <p:spTgt spid="17"/>
                                        </p:tgtEl>
                                        <p:attrNameLst>
                                          <p:attrName>ppt_x</p:attrName>
                                        </p:attrNameLst>
                                      </p:cBhvr>
                                      <p:tavLst>
                                        <p:tav tm="0">
                                          <p:val>
                                            <p:fltVal val="0.5"/>
                                          </p:val>
                                        </p:tav>
                                        <p:tav tm="100000">
                                          <p:val>
                                            <p:strVal val="#ppt_x"/>
                                          </p:val>
                                        </p:tav>
                                      </p:tavLst>
                                    </p:anim>
                                    <p:anim calcmode="lin" valueType="num">
                                      <p:cBhvr>
                                        <p:cTn id="88" dur="1000" fill="hold"/>
                                        <p:tgtEl>
                                          <p:spTgt spid="17"/>
                                        </p:tgtEl>
                                        <p:attrNameLst>
                                          <p:attrName>ppt_y</p:attrName>
                                        </p:attrNameLst>
                                      </p:cBhvr>
                                      <p:tavLst>
                                        <p:tav tm="0">
                                          <p:val>
                                            <p:strVal val="1+(6*min(max(#ppt_w*#ppt_h,.3),1)-7.4)/-.7*#ppt_h/2"/>
                                          </p:val>
                                        </p:tav>
                                        <p:tav tm="100000">
                                          <p:val>
                                            <p:strVal val="#ppt_y"/>
                                          </p:val>
                                        </p:tav>
                                      </p:tavLst>
                                    </p:anim>
                                  </p:childTnLst>
                                </p:cTn>
                              </p:par>
                              <p:par>
                                <p:cTn id="89" presetID="23" presetClass="entr" presetSubtype="36" fill="hold" nodeType="with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1000" fill="hold"/>
                                        <p:tgtEl>
                                          <p:spTgt spid="18"/>
                                        </p:tgtEl>
                                        <p:attrNameLst>
                                          <p:attrName>ppt_w</p:attrName>
                                        </p:attrNameLst>
                                      </p:cBhvr>
                                      <p:tavLst>
                                        <p:tav tm="0">
                                          <p:val>
                                            <p:strVal val="(6*min(max(#ppt_w*#ppt_h,.3),1)-7.4)/-.7*#ppt_w"/>
                                          </p:val>
                                        </p:tav>
                                        <p:tav tm="100000">
                                          <p:val>
                                            <p:strVal val="#ppt_w"/>
                                          </p:val>
                                        </p:tav>
                                      </p:tavLst>
                                    </p:anim>
                                    <p:anim calcmode="lin" valueType="num">
                                      <p:cBhvr>
                                        <p:cTn id="92" dur="1000" fill="hold"/>
                                        <p:tgtEl>
                                          <p:spTgt spid="18"/>
                                        </p:tgtEl>
                                        <p:attrNameLst>
                                          <p:attrName>ppt_h</p:attrName>
                                        </p:attrNameLst>
                                      </p:cBhvr>
                                      <p:tavLst>
                                        <p:tav tm="0">
                                          <p:val>
                                            <p:strVal val="(6*min(max(#ppt_w*#ppt_h,.3),1)-7.4)/-.7*#ppt_h"/>
                                          </p:val>
                                        </p:tav>
                                        <p:tav tm="100000">
                                          <p:val>
                                            <p:strVal val="#ppt_h"/>
                                          </p:val>
                                        </p:tav>
                                      </p:tavLst>
                                    </p:anim>
                                    <p:anim calcmode="lin" valueType="num">
                                      <p:cBhvr>
                                        <p:cTn id="93" dur="1000" fill="hold"/>
                                        <p:tgtEl>
                                          <p:spTgt spid="18"/>
                                        </p:tgtEl>
                                        <p:attrNameLst>
                                          <p:attrName>ppt_x</p:attrName>
                                        </p:attrNameLst>
                                      </p:cBhvr>
                                      <p:tavLst>
                                        <p:tav tm="0">
                                          <p:val>
                                            <p:fltVal val="0.5"/>
                                          </p:val>
                                        </p:tav>
                                        <p:tav tm="100000">
                                          <p:val>
                                            <p:strVal val="#ppt_x"/>
                                          </p:val>
                                        </p:tav>
                                      </p:tavLst>
                                    </p:anim>
                                    <p:anim calcmode="lin" valueType="num">
                                      <p:cBhvr>
                                        <p:cTn id="94" dur="1000" fill="hold"/>
                                        <p:tgtEl>
                                          <p:spTgt spid="18"/>
                                        </p:tgtEl>
                                        <p:attrNameLst>
                                          <p:attrName>ppt_y</p:attrName>
                                        </p:attrNameLst>
                                      </p:cBhvr>
                                      <p:tavLst>
                                        <p:tav tm="0">
                                          <p:val>
                                            <p:strVal val="1+(6*min(max(#ppt_w*#ppt_h,.3),1)-7.4)/-.7*#ppt_h/2"/>
                                          </p:val>
                                        </p:tav>
                                        <p:tav tm="100000">
                                          <p:val>
                                            <p:strVal val="#ppt_y"/>
                                          </p:val>
                                        </p:tav>
                                      </p:tavLst>
                                    </p:anim>
                                  </p:childTnLst>
                                </p:cTn>
                              </p:par>
                              <p:par>
                                <p:cTn id="95" presetID="23" presetClass="entr" presetSubtype="36" fill="hold" nodeType="with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p:cTn id="97" dur="1000" fill="hold"/>
                                        <p:tgtEl>
                                          <p:spTgt spid="19"/>
                                        </p:tgtEl>
                                        <p:attrNameLst>
                                          <p:attrName>ppt_w</p:attrName>
                                        </p:attrNameLst>
                                      </p:cBhvr>
                                      <p:tavLst>
                                        <p:tav tm="0">
                                          <p:val>
                                            <p:strVal val="(6*min(max(#ppt_w*#ppt_h,.3),1)-7.4)/-.7*#ppt_w"/>
                                          </p:val>
                                        </p:tav>
                                        <p:tav tm="100000">
                                          <p:val>
                                            <p:strVal val="#ppt_w"/>
                                          </p:val>
                                        </p:tav>
                                      </p:tavLst>
                                    </p:anim>
                                    <p:anim calcmode="lin" valueType="num">
                                      <p:cBhvr>
                                        <p:cTn id="98" dur="1000" fill="hold"/>
                                        <p:tgtEl>
                                          <p:spTgt spid="19"/>
                                        </p:tgtEl>
                                        <p:attrNameLst>
                                          <p:attrName>ppt_h</p:attrName>
                                        </p:attrNameLst>
                                      </p:cBhvr>
                                      <p:tavLst>
                                        <p:tav tm="0">
                                          <p:val>
                                            <p:strVal val="(6*min(max(#ppt_w*#ppt_h,.3),1)-7.4)/-.7*#ppt_h"/>
                                          </p:val>
                                        </p:tav>
                                        <p:tav tm="100000">
                                          <p:val>
                                            <p:strVal val="#ppt_h"/>
                                          </p:val>
                                        </p:tav>
                                      </p:tavLst>
                                    </p:anim>
                                    <p:anim calcmode="lin" valueType="num">
                                      <p:cBhvr>
                                        <p:cTn id="99" dur="1000" fill="hold"/>
                                        <p:tgtEl>
                                          <p:spTgt spid="19"/>
                                        </p:tgtEl>
                                        <p:attrNameLst>
                                          <p:attrName>ppt_x</p:attrName>
                                        </p:attrNameLst>
                                      </p:cBhvr>
                                      <p:tavLst>
                                        <p:tav tm="0">
                                          <p:val>
                                            <p:fltVal val="0.5"/>
                                          </p:val>
                                        </p:tav>
                                        <p:tav tm="100000">
                                          <p:val>
                                            <p:strVal val="#ppt_x"/>
                                          </p:val>
                                        </p:tav>
                                      </p:tavLst>
                                    </p:anim>
                                    <p:anim calcmode="lin" valueType="num">
                                      <p:cBhvr>
                                        <p:cTn id="100" dur="1000" fill="hold"/>
                                        <p:tgtEl>
                                          <p:spTgt spid="19"/>
                                        </p:tgtEl>
                                        <p:attrNameLst>
                                          <p:attrName>ppt_y</p:attrName>
                                        </p:attrNameLst>
                                      </p:cBhvr>
                                      <p:tavLst>
                                        <p:tav tm="0">
                                          <p:val>
                                            <p:strVal val="1+(6*min(max(#ppt_w*#ppt_h,.3),1)-7.4)/-.7*#ppt_h/2"/>
                                          </p:val>
                                        </p:tav>
                                        <p:tav tm="100000">
                                          <p:val>
                                            <p:strVal val="#ppt_y"/>
                                          </p:val>
                                        </p:tav>
                                      </p:tavLst>
                                    </p:anim>
                                  </p:childTnLst>
                                </p:cTn>
                              </p:par>
                              <p:par>
                                <p:cTn id="101" presetID="23" presetClass="entr" presetSubtype="36" fill="hold" nodeType="with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p:cTn id="103" dur="1000" fill="hold"/>
                                        <p:tgtEl>
                                          <p:spTgt spid="20"/>
                                        </p:tgtEl>
                                        <p:attrNameLst>
                                          <p:attrName>ppt_w</p:attrName>
                                        </p:attrNameLst>
                                      </p:cBhvr>
                                      <p:tavLst>
                                        <p:tav tm="0">
                                          <p:val>
                                            <p:strVal val="(6*min(max(#ppt_w*#ppt_h,.3),1)-7.4)/-.7*#ppt_w"/>
                                          </p:val>
                                        </p:tav>
                                        <p:tav tm="100000">
                                          <p:val>
                                            <p:strVal val="#ppt_w"/>
                                          </p:val>
                                        </p:tav>
                                      </p:tavLst>
                                    </p:anim>
                                    <p:anim calcmode="lin" valueType="num">
                                      <p:cBhvr>
                                        <p:cTn id="104" dur="1000" fill="hold"/>
                                        <p:tgtEl>
                                          <p:spTgt spid="20"/>
                                        </p:tgtEl>
                                        <p:attrNameLst>
                                          <p:attrName>ppt_h</p:attrName>
                                        </p:attrNameLst>
                                      </p:cBhvr>
                                      <p:tavLst>
                                        <p:tav tm="0">
                                          <p:val>
                                            <p:strVal val="(6*min(max(#ppt_w*#ppt_h,.3),1)-7.4)/-.7*#ppt_h"/>
                                          </p:val>
                                        </p:tav>
                                        <p:tav tm="100000">
                                          <p:val>
                                            <p:strVal val="#ppt_h"/>
                                          </p:val>
                                        </p:tav>
                                      </p:tavLst>
                                    </p:anim>
                                    <p:anim calcmode="lin" valueType="num">
                                      <p:cBhvr>
                                        <p:cTn id="105" dur="1000" fill="hold"/>
                                        <p:tgtEl>
                                          <p:spTgt spid="20"/>
                                        </p:tgtEl>
                                        <p:attrNameLst>
                                          <p:attrName>ppt_x</p:attrName>
                                        </p:attrNameLst>
                                      </p:cBhvr>
                                      <p:tavLst>
                                        <p:tav tm="0">
                                          <p:val>
                                            <p:fltVal val="0.5"/>
                                          </p:val>
                                        </p:tav>
                                        <p:tav tm="100000">
                                          <p:val>
                                            <p:strVal val="#ppt_x"/>
                                          </p:val>
                                        </p:tav>
                                      </p:tavLst>
                                    </p:anim>
                                    <p:anim calcmode="lin" valueType="num">
                                      <p:cBhvr>
                                        <p:cTn id="106" dur="1000" fill="hold"/>
                                        <p:tgtEl>
                                          <p:spTgt spid="20"/>
                                        </p:tgtEl>
                                        <p:attrNameLst>
                                          <p:attrName>ppt_y</p:attrName>
                                        </p:attrNameLst>
                                      </p:cBhvr>
                                      <p:tavLst>
                                        <p:tav tm="0">
                                          <p:val>
                                            <p:strVal val="1+(6*min(max(#ppt_w*#ppt_h,.3),1)-7.4)/-.7*#ppt_h/2"/>
                                          </p:val>
                                        </p:tav>
                                        <p:tav tm="100000">
                                          <p:val>
                                            <p:strVal val="#ppt_y"/>
                                          </p:val>
                                        </p:tav>
                                      </p:tavLst>
                                    </p:anim>
                                  </p:childTnLst>
                                </p:cTn>
                              </p:par>
                              <p:par>
                                <p:cTn id="107" presetID="23" presetClass="entr" presetSubtype="36" fill="hold" nodeType="withEffect">
                                  <p:stCondLst>
                                    <p:cond delay="0"/>
                                  </p:stCondLst>
                                  <p:childTnLst>
                                    <p:set>
                                      <p:cBhvr>
                                        <p:cTn id="108" dur="1" fill="hold">
                                          <p:stCondLst>
                                            <p:cond delay="0"/>
                                          </p:stCondLst>
                                        </p:cTn>
                                        <p:tgtEl>
                                          <p:spTgt spid="21"/>
                                        </p:tgtEl>
                                        <p:attrNameLst>
                                          <p:attrName>style.visibility</p:attrName>
                                        </p:attrNameLst>
                                      </p:cBhvr>
                                      <p:to>
                                        <p:strVal val="visible"/>
                                      </p:to>
                                    </p:set>
                                    <p:anim calcmode="lin" valueType="num">
                                      <p:cBhvr>
                                        <p:cTn id="109" dur="1000" fill="hold"/>
                                        <p:tgtEl>
                                          <p:spTgt spid="21"/>
                                        </p:tgtEl>
                                        <p:attrNameLst>
                                          <p:attrName>ppt_w</p:attrName>
                                        </p:attrNameLst>
                                      </p:cBhvr>
                                      <p:tavLst>
                                        <p:tav tm="0">
                                          <p:val>
                                            <p:strVal val="(6*min(max(#ppt_w*#ppt_h,.3),1)-7.4)/-.7*#ppt_w"/>
                                          </p:val>
                                        </p:tav>
                                        <p:tav tm="100000">
                                          <p:val>
                                            <p:strVal val="#ppt_w"/>
                                          </p:val>
                                        </p:tav>
                                      </p:tavLst>
                                    </p:anim>
                                    <p:anim calcmode="lin" valueType="num">
                                      <p:cBhvr>
                                        <p:cTn id="110" dur="1000" fill="hold"/>
                                        <p:tgtEl>
                                          <p:spTgt spid="21"/>
                                        </p:tgtEl>
                                        <p:attrNameLst>
                                          <p:attrName>ppt_h</p:attrName>
                                        </p:attrNameLst>
                                      </p:cBhvr>
                                      <p:tavLst>
                                        <p:tav tm="0">
                                          <p:val>
                                            <p:strVal val="(6*min(max(#ppt_w*#ppt_h,.3),1)-7.4)/-.7*#ppt_h"/>
                                          </p:val>
                                        </p:tav>
                                        <p:tav tm="100000">
                                          <p:val>
                                            <p:strVal val="#ppt_h"/>
                                          </p:val>
                                        </p:tav>
                                      </p:tavLst>
                                    </p:anim>
                                    <p:anim calcmode="lin" valueType="num">
                                      <p:cBhvr>
                                        <p:cTn id="111" dur="1000" fill="hold"/>
                                        <p:tgtEl>
                                          <p:spTgt spid="21"/>
                                        </p:tgtEl>
                                        <p:attrNameLst>
                                          <p:attrName>ppt_x</p:attrName>
                                        </p:attrNameLst>
                                      </p:cBhvr>
                                      <p:tavLst>
                                        <p:tav tm="0">
                                          <p:val>
                                            <p:fltVal val="0.5"/>
                                          </p:val>
                                        </p:tav>
                                        <p:tav tm="100000">
                                          <p:val>
                                            <p:strVal val="#ppt_x"/>
                                          </p:val>
                                        </p:tav>
                                      </p:tavLst>
                                    </p:anim>
                                    <p:anim calcmode="lin" valueType="num">
                                      <p:cBhvr>
                                        <p:cTn id="112" dur="1000" fill="hold"/>
                                        <p:tgtEl>
                                          <p:spTgt spid="21"/>
                                        </p:tgtEl>
                                        <p:attrNameLst>
                                          <p:attrName>ppt_y</p:attrName>
                                        </p:attrNameLst>
                                      </p:cBhvr>
                                      <p:tavLst>
                                        <p:tav tm="0">
                                          <p:val>
                                            <p:strVal val="1+(6*min(max(#ppt_w*#ppt_h,.3),1)-7.4)/-.7*#ppt_h/2"/>
                                          </p:val>
                                        </p:tav>
                                        <p:tav tm="100000">
                                          <p:val>
                                            <p:strVal val="#ppt_y"/>
                                          </p:val>
                                        </p:tav>
                                      </p:tavLst>
                                    </p:anim>
                                  </p:childTnLst>
                                </p:cTn>
                              </p:par>
                              <p:par>
                                <p:cTn id="113" presetID="23" presetClass="entr" presetSubtype="36" fill="hold" nodeType="with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p:cTn id="115" dur="1000" fill="hold"/>
                                        <p:tgtEl>
                                          <p:spTgt spid="22"/>
                                        </p:tgtEl>
                                        <p:attrNameLst>
                                          <p:attrName>ppt_w</p:attrName>
                                        </p:attrNameLst>
                                      </p:cBhvr>
                                      <p:tavLst>
                                        <p:tav tm="0">
                                          <p:val>
                                            <p:strVal val="(6*min(max(#ppt_w*#ppt_h,.3),1)-7.4)/-.7*#ppt_w"/>
                                          </p:val>
                                        </p:tav>
                                        <p:tav tm="100000">
                                          <p:val>
                                            <p:strVal val="#ppt_w"/>
                                          </p:val>
                                        </p:tav>
                                      </p:tavLst>
                                    </p:anim>
                                    <p:anim calcmode="lin" valueType="num">
                                      <p:cBhvr>
                                        <p:cTn id="116" dur="1000" fill="hold"/>
                                        <p:tgtEl>
                                          <p:spTgt spid="22"/>
                                        </p:tgtEl>
                                        <p:attrNameLst>
                                          <p:attrName>ppt_h</p:attrName>
                                        </p:attrNameLst>
                                      </p:cBhvr>
                                      <p:tavLst>
                                        <p:tav tm="0">
                                          <p:val>
                                            <p:strVal val="(6*min(max(#ppt_w*#ppt_h,.3),1)-7.4)/-.7*#ppt_h"/>
                                          </p:val>
                                        </p:tav>
                                        <p:tav tm="100000">
                                          <p:val>
                                            <p:strVal val="#ppt_h"/>
                                          </p:val>
                                        </p:tav>
                                      </p:tavLst>
                                    </p:anim>
                                    <p:anim calcmode="lin" valueType="num">
                                      <p:cBhvr>
                                        <p:cTn id="117" dur="1000" fill="hold"/>
                                        <p:tgtEl>
                                          <p:spTgt spid="22"/>
                                        </p:tgtEl>
                                        <p:attrNameLst>
                                          <p:attrName>ppt_x</p:attrName>
                                        </p:attrNameLst>
                                      </p:cBhvr>
                                      <p:tavLst>
                                        <p:tav tm="0">
                                          <p:val>
                                            <p:fltVal val="0.5"/>
                                          </p:val>
                                        </p:tav>
                                        <p:tav tm="100000">
                                          <p:val>
                                            <p:strVal val="#ppt_x"/>
                                          </p:val>
                                        </p:tav>
                                      </p:tavLst>
                                    </p:anim>
                                    <p:anim calcmode="lin" valueType="num">
                                      <p:cBhvr>
                                        <p:cTn id="118" dur="1000" fill="hold"/>
                                        <p:tgtEl>
                                          <p:spTgt spid="22"/>
                                        </p:tgtEl>
                                        <p:attrNameLst>
                                          <p:attrName>ppt_y</p:attrName>
                                        </p:attrNameLst>
                                      </p:cBhvr>
                                      <p:tavLst>
                                        <p:tav tm="0">
                                          <p:val>
                                            <p:strVal val="1+(6*min(max(#ppt_w*#ppt_h,.3),1)-7.4)/-.7*#ppt_h/2"/>
                                          </p:val>
                                        </p:tav>
                                        <p:tav tm="100000">
                                          <p:val>
                                            <p:strVal val="#ppt_y"/>
                                          </p:val>
                                        </p:tav>
                                      </p:tavLst>
                                    </p:anim>
                                  </p:childTnLst>
                                </p:cTn>
                              </p:par>
                              <p:par>
                                <p:cTn id="119" presetID="23" presetClass="entr" presetSubtype="36" fill="hold" nodeType="withEffect">
                                  <p:stCondLst>
                                    <p:cond delay="0"/>
                                  </p:stCondLst>
                                  <p:childTnLst>
                                    <p:set>
                                      <p:cBhvr>
                                        <p:cTn id="120" dur="1" fill="hold">
                                          <p:stCondLst>
                                            <p:cond delay="0"/>
                                          </p:stCondLst>
                                        </p:cTn>
                                        <p:tgtEl>
                                          <p:spTgt spid="23"/>
                                        </p:tgtEl>
                                        <p:attrNameLst>
                                          <p:attrName>style.visibility</p:attrName>
                                        </p:attrNameLst>
                                      </p:cBhvr>
                                      <p:to>
                                        <p:strVal val="visible"/>
                                      </p:to>
                                    </p:set>
                                    <p:anim calcmode="lin" valueType="num">
                                      <p:cBhvr>
                                        <p:cTn id="121" dur="1000" fill="hold"/>
                                        <p:tgtEl>
                                          <p:spTgt spid="23"/>
                                        </p:tgtEl>
                                        <p:attrNameLst>
                                          <p:attrName>ppt_w</p:attrName>
                                        </p:attrNameLst>
                                      </p:cBhvr>
                                      <p:tavLst>
                                        <p:tav tm="0">
                                          <p:val>
                                            <p:strVal val="(6*min(max(#ppt_w*#ppt_h,.3),1)-7.4)/-.7*#ppt_w"/>
                                          </p:val>
                                        </p:tav>
                                        <p:tav tm="100000">
                                          <p:val>
                                            <p:strVal val="#ppt_w"/>
                                          </p:val>
                                        </p:tav>
                                      </p:tavLst>
                                    </p:anim>
                                    <p:anim calcmode="lin" valueType="num">
                                      <p:cBhvr>
                                        <p:cTn id="122" dur="1000" fill="hold"/>
                                        <p:tgtEl>
                                          <p:spTgt spid="23"/>
                                        </p:tgtEl>
                                        <p:attrNameLst>
                                          <p:attrName>ppt_h</p:attrName>
                                        </p:attrNameLst>
                                      </p:cBhvr>
                                      <p:tavLst>
                                        <p:tav tm="0">
                                          <p:val>
                                            <p:strVal val="(6*min(max(#ppt_w*#ppt_h,.3),1)-7.4)/-.7*#ppt_h"/>
                                          </p:val>
                                        </p:tav>
                                        <p:tav tm="100000">
                                          <p:val>
                                            <p:strVal val="#ppt_h"/>
                                          </p:val>
                                        </p:tav>
                                      </p:tavLst>
                                    </p:anim>
                                    <p:anim calcmode="lin" valueType="num">
                                      <p:cBhvr>
                                        <p:cTn id="123" dur="1000" fill="hold"/>
                                        <p:tgtEl>
                                          <p:spTgt spid="23"/>
                                        </p:tgtEl>
                                        <p:attrNameLst>
                                          <p:attrName>ppt_x</p:attrName>
                                        </p:attrNameLst>
                                      </p:cBhvr>
                                      <p:tavLst>
                                        <p:tav tm="0">
                                          <p:val>
                                            <p:fltVal val="0.5"/>
                                          </p:val>
                                        </p:tav>
                                        <p:tav tm="100000">
                                          <p:val>
                                            <p:strVal val="#ppt_x"/>
                                          </p:val>
                                        </p:tav>
                                      </p:tavLst>
                                    </p:anim>
                                    <p:anim calcmode="lin" valueType="num">
                                      <p:cBhvr>
                                        <p:cTn id="124" dur="1000" fill="hold"/>
                                        <p:tgtEl>
                                          <p:spTgt spid="23"/>
                                        </p:tgtEl>
                                        <p:attrNameLst>
                                          <p:attrName>ppt_y</p:attrName>
                                        </p:attrNameLst>
                                      </p:cBhvr>
                                      <p:tavLst>
                                        <p:tav tm="0">
                                          <p:val>
                                            <p:strVal val="1+(6*min(max(#ppt_w*#ppt_h,.3),1)-7.4)/-.7*#ppt_h/2"/>
                                          </p:val>
                                        </p:tav>
                                        <p:tav tm="100000">
                                          <p:val>
                                            <p:strVal val="#ppt_y"/>
                                          </p:val>
                                        </p:tav>
                                      </p:tavLst>
                                    </p:anim>
                                  </p:childTnLst>
                                </p:cTn>
                              </p:par>
                              <p:par>
                                <p:cTn id="125" presetID="23" presetClass="entr" presetSubtype="36" fill="hold" nodeType="withEffect">
                                  <p:stCondLst>
                                    <p:cond delay="0"/>
                                  </p:stCondLst>
                                  <p:childTnLst>
                                    <p:set>
                                      <p:cBhvr>
                                        <p:cTn id="126" dur="1" fill="hold">
                                          <p:stCondLst>
                                            <p:cond delay="0"/>
                                          </p:stCondLst>
                                        </p:cTn>
                                        <p:tgtEl>
                                          <p:spTgt spid="24"/>
                                        </p:tgtEl>
                                        <p:attrNameLst>
                                          <p:attrName>style.visibility</p:attrName>
                                        </p:attrNameLst>
                                      </p:cBhvr>
                                      <p:to>
                                        <p:strVal val="visible"/>
                                      </p:to>
                                    </p:set>
                                    <p:anim calcmode="lin" valueType="num">
                                      <p:cBhvr>
                                        <p:cTn id="127" dur="1000" fill="hold"/>
                                        <p:tgtEl>
                                          <p:spTgt spid="24"/>
                                        </p:tgtEl>
                                        <p:attrNameLst>
                                          <p:attrName>ppt_w</p:attrName>
                                        </p:attrNameLst>
                                      </p:cBhvr>
                                      <p:tavLst>
                                        <p:tav tm="0">
                                          <p:val>
                                            <p:strVal val="(6*min(max(#ppt_w*#ppt_h,.3),1)-7.4)/-.7*#ppt_w"/>
                                          </p:val>
                                        </p:tav>
                                        <p:tav tm="100000">
                                          <p:val>
                                            <p:strVal val="#ppt_w"/>
                                          </p:val>
                                        </p:tav>
                                      </p:tavLst>
                                    </p:anim>
                                    <p:anim calcmode="lin" valueType="num">
                                      <p:cBhvr>
                                        <p:cTn id="128" dur="1000" fill="hold"/>
                                        <p:tgtEl>
                                          <p:spTgt spid="24"/>
                                        </p:tgtEl>
                                        <p:attrNameLst>
                                          <p:attrName>ppt_h</p:attrName>
                                        </p:attrNameLst>
                                      </p:cBhvr>
                                      <p:tavLst>
                                        <p:tav tm="0">
                                          <p:val>
                                            <p:strVal val="(6*min(max(#ppt_w*#ppt_h,.3),1)-7.4)/-.7*#ppt_h"/>
                                          </p:val>
                                        </p:tav>
                                        <p:tav tm="100000">
                                          <p:val>
                                            <p:strVal val="#ppt_h"/>
                                          </p:val>
                                        </p:tav>
                                      </p:tavLst>
                                    </p:anim>
                                    <p:anim calcmode="lin" valueType="num">
                                      <p:cBhvr>
                                        <p:cTn id="129" dur="1000" fill="hold"/>
                                        <p:tgtEl>
                                          <p:spTgt spid="24"/>
                                        </p:tgtEl>
                                        <p:attrNameLst>
                                          <p:attrName>ppt_x</p:attrName>
                                        </p:attrNameLst>
                                      </p:cBhvr>
                                      <p:tavLst>
                                        <p:tav tm="0">
                                          <p:val>
                                            <p:fltVal val="0.5"/>
                                          </p:val>
                                        </p:tav>
                                        <p:tav tm="100000">
                                          <p:val>
                                            <p:strVal val="#ppt_x"/>
                                          </p:val>
                                        </p:tav>
                                      </p:tavLst>
                                    </p:anim>
                                    <p:anim calcmode="lin" valueType="num">
                                      <p:cBhvr>
                                        <p:cTn id="130" dur="1000" fill="hold"/>
                                        <p:tgtEl>
                                          <p:spTgt spid="24"/>
                                        </p:tgtEl>
                                        <p:attrNameLst>
                                          <p:attrName>ppt_y</p:attrName>
                                        </p:attrNameLst>
                                      </p:cBhvr>
                                      <p:tavLst>
                                        <p:tav tm="0">
                                          <p:val>
                                            <p:strVal val="1+(6*min(max(#ppt_w*#ppt_h,.3),1)-7.4)/-.7*#ppt_h/2"/>
                                          </p:val>
                                        </p:tav>
                                        <p:tav tm="100000">
                                          <p:val>
                                            <p:strVal val="#ppt_y"/>
                                          </p:val>
                                        </p:tav>
                                      </p:tavLst>
                                    </p:anim>
                                  </p:childTnLst>
                                </p:cTn>
                              </p:par>
                              <p:par>
                                <p:cTn id="131" presetID="23" presetClass="entr" presetSubtype="36" fill="hold" nodeType="with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p:cTn id="133" dur="1000" fill="hold"/>
                                        <p:tgtEl>
                                          <p:spTgt spid="25"/>
                                        </p:tgtEl>
                                        <p:attrNameLst>
                                          <p:attrName>ppt_w</p:attrName>
                                        </p:attrNameLst>
                                      </p:cBhvr>
                                      <p:tavLst>
                                        <p:tav tm="0">
                                          <p:val>
                                            <p:strVal val="(6*min(max(#ppt_w*#ppt_h,.3),1)-7.4)/-.7*#ppt_w"/>
                                          </p:val>
                                        </p:tav>
                                        <p:tav tm="100000">
                                          <p:val>
                                            <p:strVal val="#ppt_w"/>
                                          </p:val>
                                        </p:tav>
                                      </p:tavLst>
                                    </p:anim>
                                    <p:anim calcmode="lin" valueType="num">
                                      <p:cBhvr>
                                        <p:cTn id="134" dur="1000" fill="hold"/>
                                        <p:tgtEl>
                                          <p:spTgt spid="25"/>
                                        </p:tgtEl>
                                        <p:attrNameLst>
                                          <p:attrName>ppt_h</p:attrName>
                                        </p:attrNameLst>
                                      </p:cBhvr>
                                      <p:tavLst>
                                        <p:tav tm="0">
                                          <p:val>
                                            <p:strVal val="(6*min(max(#ppt_w*#ppt_h,.3),1)-7.4)/-.7*#ppt_h"/>
                                          </p:val>
                                        </p:tav>
                                        <p:tav tm="100000">
                                          <p:val>
                                            <p:strVal val="#ppt_h"/>
                                          </p:val>
                                        </p:tav>
                                      </p:tavLst>
                                    </p:anim>
                                    <p:anim calcmode="lin" valueType="num">
                                      <p:cBhvr>
                                        <p:cTn id="135" dur="1000" fill="hold"/>
                                        <p:tgtEl>
                                          <p:spTgt spid="25"/>
                                        </p:tgtEl>
                                        <p:attrNameLst>
                                          <p:attrName>ppt_x</p:attrName>
                                        </p:attrNameLst>
                                      </p:cBhvr>
                                      <p:tavLst>
                                        <p:tav tm="0">
                                          <p:val>
                                            <p:fltVal val="0.5"/>
                                          </p:val>
                                        </p:tav>
                                        <p:tav tm="100000">
                                          <p:val>
                                            <p:strVal val="#ppt_x"/>
                                          </p:val>
                                        </p:tav>
                                      </p:tavLst>
                                    </p:anim>
                                    <p:anim calcmode="lin" valueType="num">
                                      <p:cBhvr>
                                        <p:cTn id="136" dur="1000" fill="hold"/>
                                        <p:tgtEl>
                                          <p:spTgt spid="25"/>
                                        </p:tgtEl>
                                        <p:attrNameLst>
                                          <p:attrName>ppt_y</p:attrName>
                                        </p:attrNameLst>
                                      </p:cBhvr>
                                      <p:tavLst>
                                        <p:tav tm="0">
                                          <p:val>
                                            <p:strVal val="1+(6*min(max(#ppt_w*#ppt_h,.3),1)-7.4)/-.7*#ppt_h/2"/>
                                          </p:val>
                                        </p:tav>
                                        <p:tav tm="100000">
                                          <p:val>
                                            <p:strVal val="#ppt_y"/>
                                          </p:val>
                                        </p:tav>
                                      </p:tavLst>
                                    </p:anim>
                                  </p:childTnLst>
                                </p:cTn>
                              </p:par>
                              <p:par>
                                <p:cTn id="137" presetID="23" presetClass="entr" presetSubtype="36" fill="hold" nodeType="withEffect">
                                  <p:stCondLst>
                                    <p:cond delay="0"/>
                                  </p:stCondLst>
                                  <p:childTnLst>
                                    <p:set>
                                      <p:cBhvr>
                                        <p:cTn id="138" dur="1" fill="hold">
                                          <p:stCondLst>
                                            <p:cond delay="0"/>
                                          </p:stCondLst>
                                        </p:cTn>
                                        <p:tgtEl>
                                          <p:spTgt spid="26"/>
                                        </p:tgtEl>
                                        <p:attrNameLst>
                                          <p:attrName>style.visibility</p:attrName>
                                        </p:attrNameLst>
                                      </p:cBhvr>
                                      <p:to>
                                        <p:strVal val="visible"/>
                                      </p:to>
                                    </p:set>
                                    <p:anim calcmode="lin" valueType="num">
                                      <p:cBhvr>
                                        <p:cTn id="139" dur="1000" fill="hold"/>
                                        <p:tgtEl>
                                          <p:spTgt spid="26"/>
                                        </p:tgtEl>
                                        <p:attrNameLst>
                                          <p:attrName>ppt_w</p:attrName>
                                        </p:attrNameLst>
                                      </p:cBhvr>
                                      <p:tavLst>
                                        <p:tav tm="0">
                                          <p:val>
                                            <p:strVal val="(6*min(max(#ppt_w*#ppt_h,.3),1)-7.4)/-.7*#ppt_w"/>
                                          </p:val>
                                        </p:tav>
                                        <p:tav tm="100000">
                                          <p:val>
                                            <p:strVal val="#ppt_w"/>
                                          </p:val>
                                        </p:tav>
                                      </p:tavLst>
                                    </p:anim>
                                    <p:anim calcmode="lin" valueType="num">
                                      <p:cBhvr>
                                        <p:cTn id="140" dur="1000" fill="hold"/>
                                        <p:tgtEl>
                                          <p:spTgt spid="26"/>
                                        </p:tgtEl>
                                        <p:attrNameLst>
                                          <p:attrName>ppt_h</p:attrName>
                                        </p:attrNameLst>
                                      </p:cBhvr>
                                      <p:tavLst>
                                        <p:tav tm="0">
                                          <p:val>
                                            <p:strVal val="(6*min(max(#ppt_w*#ppt_h,.3),1)-7.4)/-.7*#ppt_h"/>
                                          </p:val>
                                        </p:tav>
                                        <p:tav tm="100000">
                                          <p:val>
                                            <p:strVal val="#ppt_h"/>
                                          </p:val>
                                        </p:tav>
                                      </p:tavLst>
                                    </p:anim>
                                    <p:anim calcmode="lin" valueType="num">
                                      <p:cBhvr>
                                        <p:cTn id="141" dur="1000" fill="hold"/>
                                        <p:tgtEl>
                                          <p:spTgt spid="26"/>
                                        </p:tgtEl>
                                        <p:attrNameLst>
                                          <p:attrName>ppt_x</p:attrName>
                                        </p:attrNameLst>
                                      </p:cBhvr>
                                      <p:tavLst>
                                        <p:tav tm="0">
                                          <p:val>
                                            <p:fltVal val="0.5"/>
                                          </p:val>
                                        </p:tav>
                                        <p:tav tm="100000">
                                          <p:val>
                                            <p:strVal val="#ppt_x"/>
                                          </p:val>
                                        </p:tav>
                                      </p:tavLst>
                                    </p:anim>
                                    <p:anim calcmode="lin" valueType="num">
                                      <p:cBhvr>
                                        <p:cTn id="142" dur="1000" fill="hold"/>
                                        <p:tgtEl>
                                          <p:spTgt spid="26"/>
                                        </p:tgtEl>
                                        <p:attrNameLst>
                                          <p:attrName>ppt_y</p:attrName>
                                        </p:attrNameLst>
                                      </p:cBhvr>
                                      <p:tavLst>
                                        <p:tav tm="0">
                                          <p:val>
                                            <p:strVal val="1+(6*min(max(#ppt_w*#ppt_h,.3),1)-7.4)/-.7*#ppt_h/2"/>
                                          </p:val>
                                        </p:tav>
                                        <p:tav tm="100000">
                                          <p:val>
                                            <p:strVal val="#ppt_y"/>
                                          </p:val>
                                        </p:tav>
                                      </p:tavLst>
                                    </p:anim>
                                  </p:childTnLst>
                                </p:cTn>
                              </p:par>
                              <p:par>
                                <p:cTn id="143" presetID="23" presetClass="entr" presetSubtype="36" fill="hold" nodeType="withEffect">
                                  <p:stCondLst>
                                    <p:cond delay="0"/>
                                  </p:stCondLst>
                                  <p:childTnLst>
                                    <p:set>
                                      <p:cBhvr>
                                        <p:cTn id="144" dur="1" fill="hold">
                                          <p:stCondLst>
                                            <p:cond delay="0"/>
                                          </p:stCondLst>
                                        </p:cTn>
                                        <p:tgtEl>
                                          <p:spTgt spid="27"/>
                                        </p:tgtEl>
                                        <p:attrNameLst>
                                          <p:attrName>style.visibility</p:attrName>
                                        </p:attrNameLst>
                                      </p:cBhvr>
                                      <p:to>
                                        <p:strVal val="visible"/>
                                      </p:to>
                                    </p:set>
                                    <p:anim calcmode="lin" valueType="num">
                                      <p:cBhvr>
                                        <p:cTn id="145" dur="1000" fill="hold"/>
                                        <p:tgtEl>
                                          <p:spTgt spid="27"/>
                                        </p:tgtEl>
                                        <p:attrNameLst>
                                          <p:attrName>ppt_w</p:attrName>
                                        </p:attrNameLst>
                                      </p:cBhvr>
                                      <p:tavLst>
                                        <p:tav tm="0">
                                          <p:val>
                                            <p:strVal val="(6*min(max(#ppt_w*#ppt_h,.3),1)-7.4)/-.7*#ppt_w"/>
                                          </p:val>
                                        </p:tav>
                                        <p:tav tm="100000">
                                          <p:val>
                                            <p:strVal val="#ppt_w"/>
                                          </p:val>
                                        </p:tav>
                                      </p:tavLst>
                                    </p:anim>
                                    <p:anim calcmode="lin" valueType="num">
                                      <p:cBhvr>
                                        <p:cTn id="146" dur="1000" fill="hold"/>
                                        <p:tgtEl>
                                          <p:spTgt spid="27"/>
                                        </p:tgtEl>
                                        <p:attrNameLst>
                                          <p:attrName>ppt_h</p:attrName>
                                        </p:attrNameLst>
                                      </p:cBhvr>
                                      <p:tavLst>
                                        <p:tav tm="0">
                                          <p:val>
                                            <p:strVal val="(6*min(max(#ppt_w*#ppt_h,.3),1)-7.4)/-.7*#ppt_h"/>
                                          </p:val>
                                        </p:tav>
                                        <p:tav tm="100000">
                                          <p:val>
                                            <p:strVal val="#ppt_h"/>
                                          </p:val>
                                        </p:tav>
                                      </p:tavLst>
                                    </p:anim>
                                    <p:anim calcmode="lin" valueType="num">
                                      <p:cBhvr>
                                        <p:cTn id="147" dur="1000" fill="hold"/>
                                        <p:tgtEl>
                                          <p:spTgt spid="27"/>
                                        </p:tgtEl>
                                        <p:attrNameLst>
                                          <p:attrName>ppt_x</p:attrName>
                                        </p:attrNameLst>
                                      </p:cBhvr>
                                      <p:tavLst>
                                        <p:tav tm="0">
                                          <p:val>
                                            <p:fltVal val="0.5"/>
                                          </p:val>
                                        </p:tav>
                                        <p:tav tm="100000">
                                          <p:val>
                                            <p:strVal val="#ppt_x"/>
                                          </p:val>
                                        </p:tav>
                                      </p:tavLst>
                                    </p:anim>
                                    <p:anim calcmode="lin" valueType="num">
                                      <p:cBhvr>
                                        <p:cTn id="148" dur="1000" fill="hold"/>
                                        <p:tgtEl>
                                          <p:spTgt spid="27"/>
                                        </p:tgtEl>
                                        <p:attrNameLst>
                                          <p:attrName>ppt_y</p:attrName>
                                        </p:attrNameLst>
                                      </p:cBhvr>
                                      <p:tavLst>
                                        <p:tav tm="0">
                                          <p:val>
                                            <p:strVal val="1+(6*min(max(#ppt_w*#ppt_h,.3),1)-7.4)/-.7*#ppt_h/2"/>
                                          </p:val>
                                        </p:tav>
                                        <p:tav tm="100000">
                                          <p:val>
                                            <p:strVal val="#ppt_y"/>
                                          </p:val>
                                        </p:tav>
                                      </p:tavLst>
                                    </p:anim>
                                  </p:childTnLst>
                                </p:cTn>
                              </p:par>
                              <p:par>
                                <p:cTn id="149" presetID="23" presetClass="entr" presetSubtype="36" fill="hold" nodeType="withEffect">
                                  <p:stCondLst>
                                    <p:cond delay="0"/>
                                  </p:stCondLst>
                                  <p:childTnLst>
                                    <p:set>
                                      <p:cBhvr>
                                        <p:cTn id="150" dur="1" fill="hold">
                                          <p:stCondLst>
                                            <p:cond delay="0"/>
                                          </p:stCondLst>
                                        </p:cTn>
                                        <p:tgtEl>
                                          <p:spTgt spid="28"/>
                                        </p:tgtEl>
                                        <p:attrNameLst>
                                          <p:attrName>style.visibility</p:attrName>
                                        </p:attrNameLst>
                                      </p:cBhvr>
                                      <p:to>
                                        <p:strVal val="visible"/>
                                      </p:to>
                                    </p:set>
                                    <p:anim calcmode="lin" valueType="num">
                                      <p:cBhvr>
                                        <p:cTn id="151" dur="1000" fill="hold"/>
                                        <p:tgtEl>
                                          <p:spTgt spid="28"/>
                                        </p:tgtEl>
                                        <p:attrNameLst>
                                          <p:attrName>ppt_w</p:attrName>
                                        </p:attrNameLst>
                                      </p:cBhvr>
                                      <p:tavLst>
                                        <p:tav tm="0">
                                          <p:val>
                                            <p:strVal val="(6*min(max(#ppt_w*#ppt_h,.3),1)-7.4)/-.7*#ppt_w"/>
                                          </p:val>
                                        </p:tav>
                                        <p:tav tm="100000">
                                          <p:val>
                                            <p:strVal val="#ppt_w"/>
                                          </p:val>
                                        </p:tav>
                                      </p:tavLst>
                                    </p:anim>
                                    <p:anim calcmode="lin" valueType="num">
                                      <p:cBhvr>
                                        <p:cTn id="152" dur="1000" fill="hold"/>
                                        <p:tgtEl>
                                          <p:spTgt spid="28"/>
                                        </p:tgtEl>
                                        <p:attrNameLst>
                                          <p:attrName>ppt_h</p:attrName>
                                        </p:attrNameLst>
                                      </p:cBhvr>
                                      <p:tavLst>
                                        <p:tav tm="0">
                                          <p:val>
                                            <p:strVal val="(6*min(max(#ppt_w*#ppt_h,.3),1)-7.4)/-.7*#ppt_h"/>
                                          </p:val>
                                        </p:tav>
                                        <p:tav tm="100000">
                                          <p:val>
                                            <p:strVal val="#ppt_h"/>
                                          </p:val>
                                        </p:tav>
                                      </p:tavLst>
                                    </p:anim>
                                    <p:anim calcmode="lin" valueType="num">
                                      <p:cBhvr>
                                        <p:cTn id="153" dur="1000" fill="hold"/>
                                        <p:tgtEl>
                                          <p:spTgt spid="28"/>
                                        </p:tgtEl>
                                        <p:attrNameLst>
                                          <p:attrName>ppt_x</p:attrName>
                                        </p:attrNameLst>
                                      </p:cBhvr>
                                      <p:tavLst>
                                        <p:tav tm="0">
                                          <p:val>
                                            <p:fltVal val="0.5"/>
                                          </p:val>
                                        </p:tav>
                                        <p:tav tm="100000">
                                          <p:val>
                                            <p:strVal val="#ppt_x"/>
                                          </p:val>
                                        </p:tav>
                                      </p:tavLst>
                                    </p:anim>
                                    <p:anim calcmode="lin" valueType="num">
                                      <p:cBhvr>
                                        <p:cTn id="154" dur="1000" fill="hold"/>
                                        <p:tgtEl>
                                          <p:spTgt spid="28"/>
                                        </p:tgtEl>
                                        <p:attrNameLst>
                                          <p:attrName>ppt_y</p:attrName>
                                        </p:attrNameLst>
                                      </p:cBhvr>
                                      <p:tavLst>
                                        <p:tav tm="0">
                                          <p:val>
                                            <p:strVal val="1+(6*min(max(#ppt_w*#ppt_h,.3),1)-7.4)/-.7*#ppt_h/2"/>
                                          </p:val>
                                        </p:tav>
                                        <p:tav tm="100000">
                                          <p:val>
                                            <p:strVal val="#ppt_y"/>
                                          </p:val>
                                        </p:tav>
                                      </p:tavLst>
                                    </p:anim>
                                  </p:childTnLst>
                                </p:cTn>
                              </p:par>
                              <p:par>
                                <p:cTn id="155" presetID="23" presetClass="entr" presetSubtype="36" fill="hold" nodeType="withEffect">
                                  <p:stCondLst>
                                    <p:cond delay="0"/>
                                  </p:stCondLst>
                                  <p:childTnLst>
                                    <p:set>
                                      <p:cBhvr>
                                        <p:cTn id="156" dur="1" fill="hold">
                                          <p:stCondLst>
                                            <p:cond delay="0"/>
                                          </p:stCondLst>
                                        </p:cTn>
                                        <p:tgtEl>
                                          <p:spTgt spid="29"/>
                                        </p:tgtEl>
                                        <p:attrNameLst>
                                          <p:attrName>style.visibility</p:attrName>
                                        </p:attrNameLst>
                                      </p:cBhvr>
                                      <p:to>
                                        <p:strVal val="visible"/>
                                      </p:to>
                                    </p:set>
                                    <p:anim calcmode="lin" valueType="num">
                                      <p:cBhvr>
                                        <p:cTn id="157" dur="1000" fill="hold"/>
                                        <p:tgtEl>
                                          <p:spTgt spid="29"/>
                                        </p:tgtEl>
                                        <p:attrNameLst>
                                          <p:attrName>ppt_w</p:attrName>
                                        </p:attrNameLst>
                                      </p:cBhvr>
                                      <p:tavLst>
                                        <p:tav tm="0">
                                          <p:val>
                                            <p:strVal val="(6*min(max(#ppt_w*#ppt_h,.3),1)-7.4)/-.7*#ppt_w"/>
                                          </p:val>
                                        </p:tav>
                                        <p:tav tm="100000">
                                          <p:val>
                                            <p:strVal val="#ppt_w"/>
                                          </p:val>
                                        </p:tav>
                                      </p:tavLst>
                                    </p:anim>
                                    <p:anim calcmode="lin" valueType="num">
                                      <p:cBhvr>
                                        <p:cTn id="158" dur="1000" fill="hold"/>
                                        <p:tgtEl>
                                          <p:spTgt spid="29"/>
                                        </p:tgtEl>
                                        <p:attrNameLst>
                                          <p:attrName>ppt_h</p:attrName>
                                        </p:attrNameLst>
                                      </p:cBhvr>
                                      <p:tavLst>
                                        <p:tav tm="0">
                                          <p:val>
                                            <p:strVal val="(6*min(max(#ppt_w*#ppt_h,.3),1)-7.4)/-.7*#ppt_h"/>
                                          </p:val>
                                        </p:tav>
                                        <p:tav tm="100000">
                                          <p:val>
                                            <p:strVal val="#ppt_h"/>
                                          </p:val>
                                        </p:tav>
                                      </p:tavLst>
                                    </p:anim>
                                    <p:anim calcmode="lin" valueType="num">
                                      <p:cBhvr>
                                        <p:cTn id="159" dur="1000" fill="hold"/>
                                        <p:tgtEl>
                                          <p:spTgt spid="29"/>
                                        </p:tgtEl>
                                        <p:attrNameLst>
                                          <p:attrName>ppt_x</p:attrName>
                                        </p:attrNameLst>
                                      </p:cBhvr>
                                      <p:tavLst>
                                        <p:tav tm="0">
                                          <p:val>
                                            <p:fltVal val="0.5"/>
                                          </p:val>
                                        </p:tav>
                                        <p:tav tm="100000">
                                          <p:val>
                                            <p:strVal val="#ppt_x"/>
                                          </p:val>
                                        </p:tav>
                                      </p:tavLst>
                                    </p:anim>
                                    <p:anim calcmode="lin" valueType="num">
                                      <p:cBhvr>
                                        <p:cTn id="160" dur="1000" fill="hold"/>
                                        <p:tgtEl>
                                          <p:spTgt spid="29"/>
                                        </p:tgtEl>
                                        <p:attrNameLst>
                                          <p:attrName>ppt_y</p:attrName>
                                        </p:attrNameLst>
                                      </p:cBhvr>
                                      <p:tavLst>
                                        <p:tav tm="0">
                                          <p:val>
                                            <p:strVal val="1+(6*min(max(#ppt_w*#ppt_h,.3),1)-7.4)/-.7*#ppt_h/2"/>
                                          </p:val>
                                        </p:tav>
                                        <p:tav tm="100000">
                                          <p:val>
                                            <p:strVal val="#ppt_y"/>
                                          </p:val>
                                        </p:tav>
                                      </p:tavLst>
                                    </p:anim>
                                  </p:childTnLst>
                                </p:cTn>
                              </p:par>
                              <p:par>
                                <p:cTn id="161" presetID="23" presetClass="entr" presetSubtype="36" fill="hold" nodeType="withEffect">
                                  <p:stCondLst>
                                    <p:cond delay="0"/>
                                  </p:stCondLst>
                                  <p:childTnLst>
                                    <p:set>
                                      <p:cBhvr>
                                        <p:cTn id="162" dur="1" fill="hold">
                                          <p:stCondLst>
                                            <p:cond delay="0"/>
                                          </p:stCondLst>
                                        </p:cTn>
                                        <p:tgtEl>
                                          <p:spTgt spid="30"/>
                                        </p:tgtEl>
                                        <p:attrNameLst>
                                          <p:attrName>style.visibility</p:attrName>
                                        </p:attrNameLst>
                                      </p:cBhvr>
                                      <p:to>
                                        <p:strVal val="visible"/>
                                      </p:to>
                                    </p:set>
                                    <p:anim calcmode="lin" valueType="num">
                                      <p:cBhvr>
                                        <p:cTn id="163" dur="1000" fill="hold"/>
                                        <p:tgtEl>
                                          <p:spTgt spid="30"/>
                                        </p:tgtEl>
                                        <p:attrNameLst>
                                          <p:attrName>ppt_w</p:attrName>
                                        </p:attrNameLst>
                                      </p:cBhvr>
                                      <p:tavLst>
                                        <p:tav tm="0">
                                          <p:val>
                                            <p:strVal val="(6*min(max(#ppt_w*#ppt_h,.3),1)-7.4)/-.7*#ppt_w"/>
                                          </p:val>
                                        </p:tav>
                                        <p:tav tm="100000">
                                          <p:val>
                                            <p:strVal val="#ppt_w"/>
                                          </p:val>
                                        </p:tav>
                                      </p:tavLst>
                                    </p:anim>
                                    <p:anim calcmode="lin" valueType="num">
                                      <p:cBhvr>
                                        <p:cTn id="164" dur="1000" fill="hold"/>
                                        <p:tgtEl>
                                          <p:spTgt spid="30"/>
                                        </p:tgtEl>
                                        <p:attrNameLst>
                                          <p:attrName>ppt_h</p:attrName>
                                        </p:attrNameLst>
                                      </p:cBhvr>
                                      <p:tavLst>
                                        <p:tav tm="0">
                                          <p:val>
                                            <p:strVal val="(6*min(max(#ppt_w*#ppt_h,.3),1)-7.4)/-.7*#ppt_h"/>
                                          </p:val>
                                        </p:tav>
                                        <p:tav tm="100000">
                                          <p:val>
                                            <p:strVal val="#ppt_h"/>
                                          </p:val>
                                        </p:tav>
                                      </p:tavLst>
                                    </p:anim>
                                    <p:anim calcmode="lin" valueType="num">
                                      <p:cBhvr>
                                        <p:cTn id="165" dur="1000" fill="hold"/>
                                        <p:tgtEl>
                                          <p:spTgt spid="30"/>
                                        </p:tgtEl>
                                        <p:attrNameLst>
                                          <p:attrName>ppt_x</p:attrName>
                                        </p:attrNameLst>
                                      </p:cBhvr>
                                      <p:tavLst>
                                        <p:tav tm="0">
                                          <p:val>
                                            <p:fltVal val="0.5"/>
                                          </p:val>
                                        </p:tav>
                                        <p:tav tm="100000">
                                          <p:val>
                                            <p:strVal val="#ppt_x"/>
                                          </p:val>
                                        </p:tav>
                                      </p:tavLst>
                                    </p:anim>
                                    <p:anim calcmode="lin" valueType="num">
                                      <p:cBhvr>
                                        <p:cTn id="166" dur="1000" fill="hold"/>
                                        <p:tgtEl>
                                          <p:spTgt spid="30"/>
                                        </p:tgtEl>
                                        <p:attrNameLst>
                                          <p:attrName>ppt_y</p:attrName>
                                        </p:attrNameLst>
                                      </p:cBhvr>
                                      <p:tavLst>
                                        <p:tav tm="0">
                                          <p:val>
                                            <p:strVal val="1+(6*min(max(#ppt_w*#ppt_h,.3),1)-7.4)/-.7*#ppt_h/2"/>
                                          </p:val>
                                        </p:tav>
                                        <p:tav tm="100000">
                                          <p:val>
                                            <p:strVal val="#ppt_y"/>
                                          </p:val>
                                        </p:tav>
                                      </p:tavLst>
                                    </p:anim>
                                  </p:childTnLst>
                                </p:cTn>
                              </p:par>
                              <p:par>
                                <p:cTn id="167" presetID="23" presetClass="entr" presetSubtype="36" fill="hold" nodeType="withEffect">
                                  <p:stCondLst>
                                    <p:cond delay="0"/>
                                  </p:stCondLst>
                                  <p:childTnLst>
                                    <p:set>
                                      <p:cBhvr>
                                        <p:cTn id="168" dur="1" fill="hold">
                                          <p:stCondLst>
                                            <p:cond delay="0"/>
                                          </p:stCondLst>
                                        </p:cTn>
                                        <p:tgtEl>
                                          <p:spTgt spid="31"/>
                                        </p:tgtEl>
                                        <p:attrNameLst>
                                          <p:attrName>style.visibility</p:attrName>
                                        </p:attrNameLst>
                                      </p:cBhvr>
                                      <p:to>
                                        <p:strVal val="visible"/>
                                      </p:to>
                                    </p:set>
                                    <p:anim calcmode="lin" valueType="num">
                                      <p:cBhvr>
                                        <p:cTn id="169" dur="1000" fill="hold"/>
                                        <p:tgtEl>
                                          <p:spTgt spid="31"/>
                                        </p:tgtEl>
                                        <p:attrNameLst>
                                          <p:attrName>ppt_w</p:attrName>
                                        </p:attrNameLst>
                                      </p:cBhvr>
                                      <p:tavLst>
                                        <p:tav tm="0">
                                          <p:val>
                                            <p:strVal val="(6*min(max(#ppt_w*#ppt_h,.3),1)-7.4)/-.7*#ppt_w"/>
                                          </p:val>
                                        </p:tav>
                                        <p:tav tm="100000">
                                          <p:val>
                                            <p:strVal val="#ppt_w"/>
                                          </p:val>
                                        </p:tav>
                                      </p:tavLst>
                                    </p:anim>
                                    <p:anim calcmode="lin" valueType="num">
                                      <p:cBhvr>
                                        <p:cTn id="170" dur="1000" fill="hold"/>
                                        <p:tgtEl>
                                          <p:spTgt spid="31"/>
                                        </p:tgtEl>
                                        <p:attrNameLst>
                                          <p:attrName>ppt_h</p:attrName>
                                        </p:attrNameLst>
                                      </p:cBhvr>
                                      <p:tavLst>
                                        <p:tav tm="0">
                                          <p:val>
                                            <p:strVal val="(6*min(max(#ppt_w*#ppt_h,.3),1)-7.4)/-.7*#ppt_h"/>
                                          </p:val>
                                        </p:tav>
                                        <p:tav tm="100000">
                                          <p:val>
                                            <p:strVal val="#ppt_h"/>
                                          </p:val>
                                        </p:tav>
                                      </p:tavLst>
                                    </p:anim>
                                    <p:anim calcmode="lin" valueType="num">
                                      <p:cBhvr>
                                        <p:cTn id="171" dur="1000" fill="hold"/>
                                        <p:tgtEl>
                                          <p:spTgt spid="31"/>
                                        </p:tgtEl>
                                        <p:attrNameLst>
                                          <p:attrName>ppt_x</p:attrName>
                                        </p:attrNameLst>
                                      </p:cBhvr>
                                      <p:tavLst>
                                        <p:tav tm="0">
                                          <p:val>
                                            <p:fltVal val="0.5"/>
                                          </p:val>
                                        </p:tav>
                                        <p:tav tm="100000">
                                          <p:val>
                                            <p:strVal val="#ppt_x"/>
                                          </p:val>
                                        </p:tav>
                                      </p:tavLst>
                                    </p:anim>
                                    <p:anim calcmode="lin" valueType="num">
                                      <p:cBhvr>
                                        <p:cTn id="172" dur="1000" fill="hold"/>
                                        <p:tgtEl>
                                          <p:spTgt spid="31"/>
                                        </p:tgtEl>
                                        <p:attrNameLst>
                                          <p:attrName>ppt_y</p:attrName>
                                        </p:attrNameLst>
                                      </p:cBhvr>
                                      <p:tavLst>
                                        <p:tav tm="0">
                                          <p:val>
                                            <p:strVal val="1+(6*min(max(#ppt_w*#ppt_h,.3),1)-7.4)/-.7*#ppt_h/2"/>
                                          </p:val>
                                        </p:tav>
                                        <p:tav tm="100000">
                                          <p:val>
                                            <p:strVal val="#ppt_y"/>
                                          </p:val>
                                        </p:tav>
                                      </p:tavLst>
                                    </p:anim>
                                  </p:childTnLst>
                                </p:cTn>
                              </p:par>
                              <p:par>
                                <p:cTn id="173" presetID="23" presetClass="entr" presetSubtype="36" fill="hold" nodeType="withEffect">
                                  <p:stCondLst>
                                    <p:cond delay="0"/>
                                  </p:stCondLst>
                                  <p:childTnLst>
                                    <p:set>
                                      <p:cBhvr>
                                        <p:cTn id="174" dur="1" fill="hold">
                                          <p:stCondLst>
                                            <p:cond delay="0"/>
                                          </p:stCondLst>
                                        </p:cTn>
                                        <p:tgtEl>
                                          <p:spTgt spid="32"/>
                                        </p:tgtEl>
                                        <p:attrNameLst>
                                          <p:attrName>style.visibility</p:attrName>
                                        </p:attrNameLst>
                                      </p:cBhvr>
                                      <p:to>
                                        <p:strVal val="visible"/>
                                      </p:to>
                                    </p:set>
                                    <p:anim calcmode="lin" valueType="num">
                                      <p:cBhvr>
                                        <p:cTn id="175" dur="1000" fill="hold"/>
                                        <p:tgtEl>
                                          <p:spTgt spid="32"/>
                                        </p:tgtEl>
                                        <p:attrNameLst>
                                          <p:attrName>ppt_w</p:attrName>
                                        </p:attrNameLst>
                                      </p:cBhvr>
                                      <p:tavLst>
                                        <p:tav tm="0">
                                          <p:val>
                                            <p:strVal val="(6*min(max(#ppt_w*#ppt_h,.3),1)-7.4)/-.7*#ppt_w"/>
                                          </p:val>
                                        </p:tav>
                                        <p:tav tm="100000">
                                          <p:val>
                                            <p:strVal val="#ppt_w"/>
                                          </p:val>
                                        </p:tav>
                                      </p:tavLst>
                                    </p:anim>
                                    <p:anim calcmode="lin" valueType="num">
                                      <p:cBhvr>
                                        <p:cTn id="176" dur="1000" fill="hold"/>
                                        <p:tgtEl>
                                          <p:spTgt spid="32"/>
                                        </p:tgtEl>
                                        <p:attrNameLst>
                                          <p:attrName>ppt_h</p:attrName>
                                        </p:attrNameLst>
                                      </p:cBhvr>
                                      <p:tavLst>
                                        <p:tav tm="0">
                                          <p:val>
                                            <p:strVal val="(6*min(max(#ppt_w*#ppt_h,.3),1)-7.4)/-.7*#ppt_h"/>
                                          </p:val>
                                        </p:tav>
                                        <p:tav tm="100000">
                                          <p:val>
                                            <p:strVal val="#ppt_h"/>
                                          </p:val>
                                        </p:tav>
                                      </p:tavLst>
                                    </p:anim>
                                    <p:anim calcmode="lin" valueType="num">
                                      <p:cBhvr>
                                        <p:cTn id="177" dur="1000" fill="hold"/>
                                        <p:tgtEl>
                                          <p:spTgt spid="32"/>
                                        </p:tgtEl>
                                        <p:attrNameLst>
                                          <p:attrName>ppt_x</p:attrName>
                                        </p:attrNameLst>
                                      </p:cBhvr>
                                      <p:tavLst>
                                        <p:tav tm="0">
                                          <p:val>
                                            <p:fltVal val="0.5"/>
                                          </p:val>
                                        </p:tav>
                                        <p:tav tm="100000">
                                          <p:val>
                                            <p:strVal val="#ppt_x"/>
                                          </p:val>
                                        </p:tav>
                                      </p:tavLst>
                                    </p:anim>
                                    <p:anim calcmode="lin" valueType="num">
                                      <p:cBhvr>
                                        <p:cTn id="178" dur="1000" fill="hold"/>
                                        <p:tgtEl>
                                          <p:spTgt spid="32"/>
                                        </p:tgtEl>
                                        <p:attrNameLst>
                                          <p:attrName>ppt_y</p:attrName>
                                        </p:attrNameLst>
                                      </p:cBhvr>
                                      <p:tavLst>
                                        <p:tav tm="0">
                                          <p:val>
                                            <p:strVal val="1+(6*min(max(#ppt_w*#ppt_h,.3),1)-7.4)/-.7*#ppt_h/2"/>
                                          </p:val>
                                        </p:tav>
                                        <p:tav tm="100000">
                                          <p:val>
                                            <p:strVal val="#ppt_y"/>
                                          </p:val>
                                        </p:tav>
                                      </p:tavLst>
                                    </p:anim>
                                  </p:childTnLst>
                                </p:cTn>
                              </p:par>
                              <p:par>
                                <p:cTn id="179" presetID="23" presetClass="entr" presetSubtype="36" fill="hold" nodeType="withEffect">
                                  <p:stCondLst>
                                    <p:cond delay="0"/>
                                  </p:stCondLst>
                                  <p:childTnLst>
                                    <p:set>
                                      <p:cBhvr>
                                        <p:cTn id="180" dur="1" fill="hold">
                                          <p:stCondLst>
                                            <p:cond delay="0"/>
                                          </p:stCondLst>
                                        </p:cTn>
                                        <p:tgtEl>
                                          <p:spTgt spid="33"/>
                                        </p:tgtEl>
                                        <p:attrNameLst>
                                          <p:attrName>style.visibility</p:attrName>
                                        </p:attrNameLst>
                                      </p:cBhvr>
                                      <p:to>
                                        <p:strVal val="visible"/>
                                      </p:to>
                                    </p:set>
                                    <p:anim calcmode="lin" valueType="num">
                                      <p:cBhvr>
                                        <p:cTn id="181" dur="1000" fill="hold"/>
                                        <p:tgtEl>
                                          <p:spTgt spid="33"/>
                                        </p:tgtEl>
                                        <p:attrNameLst>
                                          <p:attrName>ppt_w</p:attrName>
                                        </p:attrNameLst>
                                      </p:cBhvr>
                                      <p:tavLst>
                                        <p:tav tm="0">
                                          <p:val>
                                            <p:strVal val="(6*min(max(#ppt_w*#ppt_h,.3),1)-7.4)/-.7*#ppt_w"/>
                                          </p:val>
                                        </p:tav>
                                        <p:tav tm="100000">
                                          <p:val>
                                            <p:strVal val="#ppt_w"/>
                                          </p:val>
                                        </p:tav>
                                      </p:tavLst>
                                    </p:anim>
                                    <p:anim calcmode="lin" valueType="num">
                                      <p:cBhvr>
                                        <p:cTn id="182" dur="1000" fill="hold"/>
                                        <p:tgtEl>
                                          <p:spTgt spid="33"/>
                                        </p:tgtEl>
                                        <p:attrNameLst>
                                          <p:attrName>ppt_h</p:attrName>
                                        </p:attrNameLst>
                                      </p:cBhvr>
                                      <p:tavLst>
                                        <p:tav tm="0">
                                          <p:val>
                                            <p:strVal val="(6*min(max(#ppt_w*#ppt_h,.3),1)-7.4)/-.7*#ppt_h"/>
                                          </p:val>
                                        </p:tav>
                                        <p:tav tm="100000">
                                          <p:val>
                                            <p:strVal val="#ppt_h"/>
                                          </p:val>
                                        </p:tav>
                                      </p:tavLst>
                                    </p:anim>
                                    <p:anim calcmode="lin" valueType="num">
                                      <p:cBhvr>
                                        <p:cTn id="183" dur="1000" fill="hold"/>
                                        <p:tgtEl>
                                          <p:spTgt spid="33"/>
                                        </p:tgtEl>
                                        <p:attrNameLst>
                                          <p:attrName>ppt_x</p:attrName>
                                        </p:attrNameLst>
                                      </p:cBhvr>
                                      <p:tavLst>
                                        <p:tav tm="0">
                                          <p:val>
                                            <p:fltVal val="0.5"/>
                                          </p:val>
                                        </p:tav>
                                        <p:tav tm="100000">
                                          <p:val>
                                            <p:strVal val="#ppt_x"/>
                                          </p:val>
                                        </p:tav>
                                      </p:tavLst>
                                    </p:anim>
                                    <p:anim calcmode="lin" valueType="num">
                                      <p:cBhvr>
                                        <p:cTn id="184" dur="1000" fill="hold"/>
                                        <p:tgtEl>
                                          <p:spTgt spid="33"/>
                                        </p:tgtEl>
                                        <p:attrNameLst>
                                          <p:attrName>ppt_y</p:attrName>
                                        </p:attrNameLst>
                                      </p:cBhvr>
                                      <p:tavLst>
                                        <p:tav tm="0">
                                          <p:val>
                                            <p:strVal val="1+(6*min(max(#ppt_w*#ppt_h,.3),1)-7.4)/-.7*#ppt_h/2"/>
                                          </p:val>
                                        </p:tav>
                                        <p:tav tm="100000">
                                          <p:val>
                                            <p:strVal val="#ppt_y"/>
                                          </p:val>
                                        </p:tav>
                                      </p:tavLst>
                                    </p:anim>
                                  </p:childTnLst>
                                </p:cTn>
                              </p:par>
                              <p:par>
                                <p:cTn id="185" presetID="23" presetClass="entr" presetSubtype="36" fill="hold" nodeType="withEffect">
                                  <p:stCondLst>
                                    <p:cond delay="0"/>
                                  </p:stCondLst>
                                  <p:childTnLst>
                                    <p:set>
                                      <p:cBhvr>
                                        <p:cTn id="186" dur="1" fill="hold">
                                          <p:stCondLst>
                                            <p:cond delay="0"/>
                                          </p:stCondLst>
                                        </p:cTn>
                                        <p:tgtEl>
                                          <p:spTgt spid="34"/>
                                        </p:tgtEl>
                                        <p:attrNameLst>
                                          <p:attrName>style.visibility</p:attrName>
                                        </p:attrNameLst>
                                      </p:cBhvr>
                                      <p:to>
                                        <p:strVal val="visible"/>
                                      </p:to>
                                    </p:set>
                                    <p:anim calcmode="lin" valueType="num">
                                      <p:cBhvr>
                                        <p:cTn id="187" dur="1000" fill="hold"/>
                                        <p:tgtEl>
                                          <p:spTgt spid="34"/>
                                        </p:tgtEl>
                                        <p:attrNameLst>
                                          <p:attrName>ppt_w</p:attrName>
                                        </p:attrNameLst>
                                      </p:cBhvr>
                                      <p:tavLst>
                                        <p:tav tm="0">
                                          <p:val>
                                            <p:strVal val="(6*min(max(#ppt_w*#ppt_h,.3),1)-7.4)/-.7*#ppt_w"/>
                                          </p:val>
                                        </p:tav>
                                        <p:tav tm="100000">
                                          <p:val>
                                            <p:strVal val="#ppt_w"/>
                                          </p:val>
                                        </p:tav>
                                      </p:tavLst>
                                    </p:anim>
                                    <p:anim calcmode="lin" valueType="num">
                                      <p:cBhvr>
                                        <p:cTn id="188" dur="1000" fill="hold"/>
                                        <p:tgtEl>
                                          <p:spTgt spid="34"/>
                                        </p:tgtEl>
                                        <p:attrNameLst>
                                          <p:attrName>ppt_h</p:attrName>
                                        </p:attrNameLst>
                                      </p:cBhvr>
                                      <p:tavLst>
                                        <p:tav tm="0">
                                          <p:val>
                                            <p:strVal val="(6*min(max(#ppt_w*#ppt_h,.3),1)-7.4)/-.7*#ppt_h"/>
                                          </p:val>
                                        </p:tav>
                                        <p:tav tm="100000">
                                          <p:val>
                                            <p:strVal val="#ppt_h"/>
                                          </p:val>
                                        </p:tav>
                                      </p:tavLst>
                                    </p:anim>
                                    <p:anim calcmode="lin" valueType="num">
                                      <p:cBhvr>
                                        <p:cTn id="189" dur="1000" fill="hold"/>
                                        <p:tgtEl>
                                          <p:spTgt spid="34"/>
                                        </p:tgtEl>
                                        <p:attrNameLst>
                                          <p:attrName>ppt_x</p:attrName>
                                        </p:attrNameLst>
                                      </p:cBhvr>
                                      <p:tavLst>
                                        <p:tav tm="0">
                                          <p:val>
                                            <p:fltVal val="0.5"/>
                                          </p:val>
                                        </p:tav>
                                        <p:tav tm="100000">
                                          <p:val>
                                            <p:strVal val="#ppt_x"/>
                                          </p:val>
                                        </p:tav>
                                      </p:tavLst>
                                    </p:anim>
                                    <p:anim calcmode="lin" valueType="num">
                                      <p:cBhvr>
                                        <p:cTn id="190" dur="1000" fill="hold"/>
                                        <p:tgtEl>
                                          <p:spTgt spid="34"/>
                                        </p:tgtEl>
                                        <p:attrNameLst>
                                          <p:attrName>ppt_y</p:attrName>
                                        </p:attrNameLst>
                                      </p:cBhvr>
                                      <p:tavLst>
                                        <p:tav tm="0">
                                          <p:val>
                                            <p:strVal val="1+(6*min(max(#ppt_w*#ppt_h,.3),1)-7.4)/-.7*#ppt_h/2"/>
                                          </p:val>
                                        </p:tav>
                                        <p:tav tm="100000">
                                          <p:val>
                                            <p:strVal val="#ppt_y"/>
                                          </p:val>
                                        </p:tav>
                                      </p:tavLst>
                                    </p:anim>
                                  </p:childTnLst>
                                </p:cTn>
                              </p:par>
                              <p:par>
                                <p:cTn id="191" presetID="23" presetClass="entr" presetSubtype="36" fill="hold" nodeType="withEffect">
                                  <p:stCondLst>
                                    <p:cond delay="0"/>
                                  </p:stCondLst>
                                  <p:childTnLst>
                                    <p:set>
                                      <p:cBhvr>
                                        <p:cTn id="192" dur="1" fill="hold">
                                          <p:stCondLst>
                                            <p:cond delay="0"/>
                                          </p:stCondLst>
                                        </p:cTn>
                                        <p:tgtEl>
                                          <p:spTgt spid="35"/>
                                        </p:tgtEl>
                                        <p:attrNameLst>
                                          <p:attrName>style.visibility</p:attrName>
                                        </p:attrNameLst>
                                      </p:cBhvr>
                                      <p:to>
                                        <p:strVal val="visible"/>
                                      </p:to>
                                    </p:set>
                                    <p:anim calcmode="lin" valueType="num">
                                      <p:cBhvr>
                                        <p:cTn id="193" dur="1000" fill="hold"/>
                                        <p:tgtEl>
                                          <p:spTgt spid="35"/>
                                        </p:tgtEl>
                                        <p:attrNameLst>
                                          <p:attrName>ppt_w</p:attrName>
                                        </p:attrNameLst>
                                      </p:cBhvr>
                                      <p:tavLst>
                                        <p:tav tm="0">
                                          <p:val>
                                            <p:strVal val="(6*min(max(#ppt_w*#ppt_h,.3),1)-7.4)/-.7*#ppt_w"/>
                                          </p:val>
                                        </p:tav>
                                        <p:tav tm="100000">
                                          <p:val>
                                            <p:strVal val="#ppt_w"/>
                                          </p:val>
                                        </p:tav>
                                      </p:tavLst>
                                    </p:anim>
                                    <p:anim calcmode="lin" valueType="num">
                                      <p:cBhvr>
                                        <p:cTn id="194" dur="1000" fill="hold"/>
                                        <p:tgtEl>
                                          <p:spTgt spid="35"/>
                                        </p:tgtEl>
                                        <p:attrNameLst>
                                          <p:attrName>ppt_h</p:attrName>
                                        </p:attrNameLst>
                                      </p:cBhvr>
                                      <p:tavLst>
                                        <p:tav tm="0">
                                          <p:val>
                                            <p:strVal val="(6*min(max(#ppt_w*#ppt_h,.3),1)-7.4)/-.7*#ppt_h"/>
                                          </p:val>
                                        </p:tav>
                                        <p:tav tm="100000">
                                          <p:val>
                                            <p:strVal val="#ppt_h"/>
                                          </p:val>
                                        </p:tav>
                                      </p:tavLst>
                                    </p:anim>
                                    <p:anim calcmode="lin" valueType="num">
                                      <p:cBhvr>
                                        <p:cTn id="195" dur="1000" fill="hold"/>
                                        <p:tgtEl>
                                          <p:spTgt spid="35"/>
                                        </p:tgtEl>
                                        <p:attrNameLst>
                                          <p:attrName>ppt_x</p:attrName>
                                        </p:attrNameLst>
                                      </p:cBhvr>
                                      <p:tavLst>
                                        <p:tav tm="0">
                                          <p:val>
                                            <p:fltVal val="0.5"/>
                                          </p:val>
                                        </p:tav>
                                        <p:tav tm="100000">
                                          <p:val>
                                            <p:strVal val="#ppt_x"/>
                                          </p:val>
                                        </p:tav>
                                      </p:tavLst>
                                    </p:anim>
                                    <p:anim calcmode="lin" valueType="num">
                                      <p:cBhvr>
                                        <p:cTn id="196" dur="1000" fill="hold"/>
                                        <p:tgtEl>
                                          <p:spTgt spid="35"/>
                                        </p:tgtEl>
                                        <p:attrNameLst>
                                          <p:attrName>ppt_y</p:attrName>
                                        </p:attrNameLst>
                                      </p:cBhvr>
                                      <p:tavLst>
                                        <p:tav tm="0">
                                          <p:val>
                                            <p:strVal val="1+(6*min(max(#ppt_w*#ppt_h,.3),1)-7.4)/-.7*#ppt_h/2"/>
                                          </p:val>
                                        </p:tav>
                                        <p:tav tm="100000">
                                          <p:val>
                                            <p:strVal val="#ppt_y"/>
                                          </p:val>
                                        </p:tav>
                                      </p:tavLst>
                                    </p:anim>
                                  </p:childTnLst>
                                </p:cTn>
                              </p:par>
                              <p:par>
                                <p:cTn id="197" presetID="23" presetClass="entr" presetSubtype="36" fill="hold" nodeType="withEffect">
                                  <p:stCondLst>
                                    <p:cond delay="0"/>
                                  </p:stCondLst>
                                  <p:childTnLst>
                                    <p:set>
                                      <p:cBhvr>
                                        <p:cTn id="198" dur="1" fill="hold">
                                          <p:stCondLst>
                                            <p:cond delay="0"/>
                                          </p:stCondLst>
                                        </p:cTn>
                                        <p:tgtEl>
                                          <p:spTgt spid="36"/>
                                        </p:tgtEl>
                                        <p:attrNameLst>
                                          <p:attrName>style.visibility</p:attrName>
                                        </p:attrNameLst>
                                      </p:cBhvr>
                                      <p:to>
                                        <p:strVal val="visible"/>
                                      </p:to>
                                    </p:set>
                                    <p:anim calcmode="lin" valueType="num">
                                      <p:cBhvr>
                                        <p:cTn id="199" dur="1000" fill="hold"/>
                                        <p:tgtEl>
                                          <p:spTgt spid="36"/>
                                        </p:tgtEl>
                                        <p:attrNameLst>
                                          <p:attrName>ppt_w</p:attrName>
                                        </p:attrNameLst>
                                      </p:cBhvr>
                                      <p:tavLst>
                                        <p:tav tm="0">
                                          <p:val>
                                            <p:strVal val="(6*min(max(#ppt_w*#ppt_h,.3),1)-7.4)/-.7*#ppt_w"/>
                                          </p:val>
                                        </p:tav>
                                        <p:tav tm="100000">
                                          <p:val>
                                            <p:strVal val="#ppt_w"/>
                                          </p:val>
                                        </p:tav>
                                      </p:tavLst>
                                    </p:anim>
                                    <p:anim calcmode="lin" valueType="num">
                                      <p:cBhvr>
                                        <p:cTn id="200" dur="1000" fill="hold"/>
                                        <p:tgtEl>
                                          <p:spTgt spid="36"/>
                                        </p:tgtEl>
                                        <p:attrNameLst>
                                          <p:attrName>ppt_h</p:attrName>
                                        </p:attrNameLst>
                                      </p:cBhvr>
                                      <p:tavLst>
                                        <p:tav tm="0">
                                          <p:val>
                                            <p:strVal val="(6*min(max(#ppt_w*#ppt_h,.3),1)-7.4)/-.7*#ppt_h"/>
                                          </p:val>
                                        </p:tav>
                                        <p:tav tm="100000">
                                          <p:val>
                                            <p:strVal val="#ppt_h"/>
                                          </p:val>
                                        </p:tav>
                                      </p:tavLst>
                                    </p:anim>
                                    <p:anim calcmode="lin" valueType="num">
                                      <p:cBhvr>
                                        <p:cTn id="201" dur="1000" fill="hold"/>
                                        <p:tgtEl>
                                          <p:spTgt spid="36"/>
                                        </p:tgtEl>
                                        <p:attrNameLst>
                                          <p:attrName>ppt_x</p:attrName>
                                        </p:attrNameLst>
                                      </p:cBhvr>
                                      <p:tavLst>
                                        <p:tav tm="0">
                                          <p:val>
                                            <p:fltVal val="0.5"/>
                                          </p:val>
                                        </p:tav>
                                        <p:tav tm="100000">
                                          <p:val>
                                            <p:strVal val="#ppt_x"/>
                                          </p:val>
                                        </p:tav>
                                      </p:tavLst>
                                    </p:anim>
                                    <p:anim calcmode="lin" valueType="num">
                                      <p:cBhvr>
                                        <p:cTn id="202" dur="1000" fill="hold"/>
                                        <p:tgtEl>
                                          <p:spTgt spid="36"/>
                                        </p:tgtEl>
                                        <p:attrNameLst>
                                          <p:attrName>ppt_y</p:attrName>
                                        </p:attrNameLst>
                                      </p:cBhvr>
                                      <p:tavLst>
                                        <p:tav tm="0">
                                          <p:val>
                                            <p:strVal val="1+(6*min(max(#ppt_w*#ppt_h,.3),1)-7.4)/-.7*#ppt_h/2"/>
                                          </p:val>
                                        </p:tav>
                                        <p:tav tm="100000">
                                          <p:val>
                                            <p:strVal val="#ppt_y"/>
                                          </p:val>
                                        </p:tav>
                                      </p:tavLst>
                                    </p:anim>
                                  </p:childTnLst>
                                </p:cTn>
                              </p:par>
                              <p:par>
                                <p:cTn id="203" presetID="23" presetClass="entr" presetSubtype="36" fill="hold" nodeType="withEffect">
                                  <p:stCondLst>
                                    <p:cond delay="0"/>
                                  </p:stCondLst>
                                  <p:childTnLst>
                                    <p:set>
                                      <p:cBhvr>
                                        <p:cTn id="204" dur="1" fill="hold">
                                          <p:stCondLst>
                                            <p:cond delay="0"/>
                                          </p:stCondLst>
                                        </p:cTn>
                                        <p:tgtEl>
                                          <p:spTgt spid="37"/>
                                        </p:tgtEl>
                                        <p:attrNameLst>
                                          <p:attrName>style.visibility</p:attrName>
                                        </p:attrNameLst>
                                      </p:cBhvr>
                                      <p:to>
                                        <p:strVal val="visible"/>
                                      </p:to>
                                    </p:set>
                                    <p:anim calcmode="lin" valueType="num">
                                      <p:cBhvr>
                                        <p:cTn id="205" dur="1000" fill="hold"/>
                                        <p:tgtEl>
                                          <p:spTgt spid="37"/>
                                        </p:tgtEl>
                                        <p:attrNameLst>
                                          <p:attrName>ppt_w</p:attrName>
                                        </p:attrNameLst>
                                      </p:cBhvr>
                                      <p:tavLst>
                                        <p:tav tm="0">
                                          <p:val>
                                            <p:strVal val="(6*min(max(#ppt_w*#ppt_h,.3),1)-7.4)/-.7*#ppt_w"/>
                                          </p:val>
                                        </p:tav>
                                        <p:tav tm="100000">
                                          <p:val>
                                            <p:strVal val="#ppt_w"/>
                                          </p:val>
                                        </p:tav>
                                      </p:tavLst>
                                    </p:anim>
                                    <p:anim calcmode="lin" valueType="num">
                                      <p:cBhvr>
                                        <p:cTn id="206" dur="1000" fill="hold"/>
                                        <p:tgtEl>
                                          <p:spTgt spid="37"/>
                                        </p:tgtEl>
                                        <p:attrNameLst>
                                          <p:attrName>ppt_h</p:attrName>
                                        </p:attrNameLst>
                                      </p:cBhvr>
                                      <p:tavLst>
                                        <p:tav tm="0">
                                          <p:val>
                                            <p:strVal val="(6*min(max(#ppt_w*#ppt_h,.3),1)-7.4)/-.7*#ppt_h"/>
                                          </p:val>
                                        </p:tav>
                                        <p:tav tm="100000">
                                          <p:val>
                                            <p:strVal val="#ppt_h"/>
                                          </p:val>
                                        </p:tav>
                                      </p:tavLst>
                                    </p:anim>
                                    <p:anim calcmode="lin" valueType="num">
                                      <p:cBhvr>
                                        <p:cTn id="207" dur="1000" fill="hold"/>
                                        <p:tgtEl>
                                          <p:spTgt spid="37"/>
                                        </p:tgtEl>
                                        <p:attrNameLst>
                                          <p:attrName>ppt_x</p:attrName>
                                        </p:attrNameLst>
                                      </p:cBhvr>
                                      <p:tavLst>
                                        <p:tav tm="0">
                                          <p:val>
                                            <p:fltVal val="0.5"/>
                                          </p:val>
                                        </p:tav>
                                        <p:tav tm="100000">
                                          <p:val>
                                            <p:strVal val="#ppt_x"/>
                                          </p:val>
                                        </p:tav>
                                      </p:tavLst>
                                    </p:anim>
                                    <p:anim calcmode="lin" valueType="num">
                                      <p:cBhvr>
                                        <p:cTn id="208" dur="1000" fill="hold"/>
                                        <p:tgtEl>
                                          <p:spTgt spid="37"/>
                                        </p:tgtEl>
                                        <p:attrNameLst>
                                          <p:attrName>ppt_y</p:attrName>
                                        </p:attrNameLst>
                                      </p:cBhvr>
                                      <p:tavLst>
                                        <p:tav tm="0">
                                          <p:val>
                                            <p:strVal val="1+(6*min(max(#ppt_w*#ppt_h,.3),1)-7.4)/-.7*#ppt_h/2"/>
                                          </p:val>
                                        </p:tav>
                                        <p:tav tm="100000">
                                          <p:val>
                                            <p:strVal val="#ppt_y"/>
                                          </p:val>
                                        </p:tav>
                                      </p:tavLst>
                                    </p:anim>
                                  </p:childTnLst>
                                </p:cTn>
                              </p:par>
                              <p:par>
                                <p:cTn id="209" presetID="23" presetClass="entr" presetSubtype="36" fill="hold" nodeType="withEffect">
                                  <p:stCondLst>
                                    <p:cond delay="0"/>
                                  </p:stCondLst>
                                  <p:childTnLst>
                                    <p:set>
                                      <p:cBhvr>
                                        <p:cTn id="210" dur="1" fill="hold">
                                          <p:stCondLst>
                                            <p:cond delay="0"/>
                                          </p:stCondLst>
                                        </p:cTn>
                                        <p:tgtEl>
                                          <p:spTgt spid="38"/>
                                        </p:tgtEl>
                                        <p:attrNameLst>
                                          <p:attrName>style.visibility</p:attrName>
                                        </p:attrNameLst>
                                      </p:cBhvr>
                                      <p:to>
                                        <p:strVal val="visible"/>
                                      </p:to>
                                    </p:set>
                                    <p:anim calcmode="lin" valueType="num">
                                      <p:cBhvr>
                                        <p:cTn id="211" dur="1000" fill="hold"/>
                                        <p:tgtEl>
                                          <p:spTgt spid="38"/>
                                        </p:tgtEl>
                                        <p:attrNameLst>
                                          <p:attrName>ppt_w</p:attrName>
                                        </p:attrNameLst>
                                      </p:cBhvr>
                                      <p:tavLst>
                                        <p:tav tm="0">
                                          <p:val>
                                            <p:strVal val="(6*min(max(#ppt_w*#ppt_h,.3),1)-7.4)/-.7*#ppt_w"/>
                                          </p:val>
                                        </p:tav>
                                        <p:tav tm="100000">
                                          <p:val>
                                            <p:strVal val="#ppt_w"/>
                                          </p:val>
                                        </p:tav>
                                      </p:tavLst>
                                    </p:anim>
                                    <p:anim calcmode="lin" valueType="num">
                                      <p:cBhvr>
                                        <p:cTn id="212" dur="1000" fill="hold"/>
                                        <p:tgtEl>
                                          <p:spTgt spid="38"/>
                                        </p:tgtEl>
                                        <p:attrNameLst>
                                          <p:attrName>ppt_h</p:attrName>
                                        </p:attrNameLst>
                                      </p:cBhvr>
                                      <p:tavLst>
                                        <p:tav tm="0">
                                          <p:val>
                                            <p:strVal val="(6*min(max(#ppt_w*#ppt_h,.3),1)-7.4)/-.7*#ppt_h"/>
                                          </p:val>
                                        </p:tav>
                                        <p:tav tm="100000">
                                          <p:val>
                                            <p:strVal val="#ppt_h"/>
                                          </p:val>
                                        </p:tav>
                                      </p:tavLst>
                                    </p:anim>
                                    <p:anim calcmode="lin" valueType="num">
                                      <p:cBhvr>
                                        <p:cTn id="213" dur="1000" fill="hold"/>
                                        <p:tgtEl>
                                          <p:spTgt spid="38"/>
                                        </p:tgtEl>
                                        <p:attrNameLst>
                                          <p:attrName>ppt_x</p:attrName>
                                        </p:attrNameLst>
                                      </p:cBhvr>
                                      <p:tavLst>
                                        <p:tav tm="0">
                                          <p:val>
                                            <p:fltVal val="0.5"/>
                                          </p:val>
                                        </p:tav>
                                        <p:tav tm="100000">
                                          <p:val>
                                            <p:strVal val="#ppt_x"/>
                                          </p:val>
                                        </p:tav>
                                      </p:tavLst>
                                    </p:anim>
                                    <p:anim calcmode="lin" valueType="num">
                                      <p:cBhvr>
                                        <p:cTn id="214" dur="1000" fill="hold"/>
                                        <p:tgtEl>
                                          <p:spTgt spid="38"/>
                                        </p:tgtEl>
                                        <p:attrNameLst>
                                          <p:attrName>ppt_y</p:attrName>
                                        </p:attrNameLst>
                                      </p:cBhvr>
                                      <p:tavLst>
                                        <p:tav tm="0">
                                          <p:val>
                                            <p:strVal val="1+(6*min(max(#ppt_w*#ppt_h,.3),1)-7.4)/-.7*#ppt_h/2"/>
                                          </p:val>
                                        </p:tav>
                                        <p:tav tm="100000">
                                          <p:val>
                                            <p:strVal val="#ppt_y"/>
                                          </p:val>
                                        </p:tav>
                                      </p:tavLst>
                                    </p:anim>
                                  </p:childTnLst>
                                </p:cTn>
                              </p:par>
                              <p:par>
                                <p:cTn id="215" presetID="23" presetClass="entr" presetSubtype="36" fill="hold" nodeType="withEffect">
                                  <p:stCondLst>
                                    <p:cond delay="0"/>
                                  </p:stCondLst>
                                  <p:childTnLst>
                                    <p:set>
                                      <p:cBhvr>
                                        <p:cTn id="216" dur="1" fill="hold">
                                          <p:stCondLst>
                                            <p:cond delay="0"/>
                                          </p:stCondLst>
                                        </p:cTn>
                                        <p:tgtEl>
                                          <p:spTgt spid="49"/>
                                        </p:tgtEl>
                                        <p:attrNameLst>
                                          <p:attrName>style.visibility</p:attrName>
                                        </p:attrNameLst>
                                      </p:cBhvr>
                                      <p:to>
                                        <p:strVal val="visible"/>
                                      </p:to>
                                    </p:set>
                                    <p:anim calcmode="lin" valueType="num">
                                      <p:cBhvr>
                                        <p:cTn id="217" dur="1000" fill="hold"/>
                                        <p:tgtEl>
                                          <p:spTgt spid="49"/>
                                        </p:tgtEl>
                                        <p:attrNameLst>
                                          <p:attrName>ppt_w</p:attrName>
                                        </p:attrNameLst>
                                      </p:cBhvr>
                                      <p:tavLst>
                                        <p:tav tm="0">
                                          <p:val>
                                            <p:strVal val="(6*min(max(#ppt_w*#ppt_h,.3),1)-7.4)/-.7*#ppt_w"/>
                                          </p:val>
                                        </p:tav>
                                        <p:tav tm="100000">
                                          <p:val>
                                            <p:strVal val="#ppt_w"/>
                                          </p:val>
                                        </p:tav>
                                      </p:tavLst>
                                    </p:anim>
                                    <p:anim calcmode="lin" valueType="num">
                                      <p:cBhvr>
                                        <p:cTn id="218" dur="1000" fill="hold"/>
                                        <p:tgtEl>
                                          <p:spTgt spid="49"/>
                                        </p:tgtEl>
                                        <p:attrNameLst>
                                          <p:attrName>ppt_h</p:attrName>
                                        </p:attrNameLst>
                                      </p:cBhvr>
                                      <p:tavLst>
                                        <p:tav tm="0">
                                          <p:val>
                                            <p:strVal val="(6*min(max(#ppt_w*#ppt_h,.3),1)-7.4)/-.7*#ppt_h"/>
                                          </p:val>
                                        </p:tav>
                                        <p:tav tm="100000">
                                          <p:val>
                                            <p:strVal val="#ppt_h"/>
                                          </p:val>
                                        </p:tav>
                                      </p:tavLst>
                                    </p:anim>
                                    <p:anim calcmode="lin" valueType="num">
                                      <p:cBhvr>
                                        <p:cTn id="219" dur="1000" fill="hold"/>
                                        <p:tgtEl>
                                          <p:spTgt spid="49"/>
                                        </p:tgtEl>
                                        <p:attrNameLst>
                                          <p:attrName>ppt_x</p:attrName>
                                        </p:attrNameLst>
                                      </p:cBhvr>
                                      <p:tavLst>
                                        <p:tav tm="0">
                                          <p:val>
                                            <p:fltVal val="0.5"/>
                                          </p:val>
                                        </p:tav>
                                        <p:tav tm="100000">
                                          <p:val>
                                            <p:strVal val="#ppt_x"/>
                                          </p:val>
                                        </p:tav>
                                      </p:tavLst>
                                    </p:anim>
                                    <p:anim calcmode="lin" valueType="num">
                                      <p:cBhvr>
                                        <p:cTn id="220" dur="1000" fill="hold"/>
                                        <p:tgtEl>
                                          <p:spTgt spid="49"/>
                                        </p:tgtEl>
                                        <p:attrNameLst>
                                          <p:attrName>ppt_y</p:attrName>
                                        </p:attrNameLst>
                                      </p:cBhvr>
                                      <p:tavLst>
                                        <p:tav tm="0">
                                          <p:val>
                                            <p:strVal val="1+(6*min(max(#ppt_w*#ppt_h,.3),1)-7.4)/-.7*#ppt_h/2"/>
                                          </p:val>
                                        </p:tav>
                                        <p:tav tm="100000">
                                          <p:val>
                                            <p:strVal val="#ppt_y"/>
                                          </p:val>
                                        </p:tav>
                                      </p:tavLst>
                                    </p:anim>
                                  </p:childTnLst>
                                </p:cTn>
                              </p:par>
                              <p:par>
                                <p:cTn id="221" presetID="23" presetClass="entr" presetSubtype="36" fill="hold" nodeType="withEffect">
                                  <p:stCondLst>
                                    <p:cond delay="0"/>
                                  </p:stCondLst>
                                  <p:childTnLst>
                                    <p:set>
                                      <p:cBhvr>
                                        <p:cTn id="222" dur="1" fill="hold">
                                          <p:stCondLst>
                                            <p:cond delay="0"/>
                                          </p:stCondLst>
                                        </p:cTn>
                                        <p:tgtEl>
                                          <p:spTgt spid="50"/>
                                        </p:tgtEl>
                                        <p:attrNameLst>
                                          <p:attrName>style.visibility</p:attrName>
                                        </p:attrNameLst>
                                      </p:cBhvr>
                                      <p:to>
                                        <p:strVal val="visible"/>
                                      </p:to>
                                    </p:set>
                                    <p:anim calcmode="lin" valueType="num">
                                      <p:cBhvr>
                                        <p:cTn id="223" dur="1000" fill="hold"/>
                                        <p:tgtEl>
                                          <p:spTgt spid="50"/>
                                        </p:tgtEl>
                                        <p:attrNameLst>
                                          <p:attrName>ppt_w</p:attrName>
                                        </p:attrNameLst>
                                      </p:cBhvr>
                                      <p:tavLst>
                                        <p:tav tm="0">
                                          <p:val>
                                            <p:strVal val="(6*min(max(#ppt_w*#ppt_h,.3),1)-7.4)/-.7*#ppt_w"/>
                                          </p:val>
                                        </p:tav>
                                        <p:tav tm="100000">
                                          <p:val>
                                            <p:strVal val="#ppt_w"/>
                                          </p:val>
                                        </p:tav>
                                      </p:tavLst>
                                    </p:anim>
                                    <p:anim calcmode="lin" valueType="num">
                                      <p:cBhvr>
                                        <p:cTn id="224" dur="1000" fill="hold"/>
                                        <p:tgtEl>
                                          <p:spTgt spid="50"/>
                                        </p:tgtEl>
                                        <p:attrNameLst>
                                          <p:attrName>ppt_h</p:attrName>
                                        </p:attrNameLst>
                                      </p:cBhvr>
                                      <p:tavLst>
                                        <p:tav tm="0">
                                          <p:val>
                                            <p:strVal val="(6*min(max(#ppt_w*#ppt_h,.3),1)-7.4)/-.7*#ppt_h"/>
                                          </p:val>
                                        </p:tav>
                                        <p:tav tm="100000">
                                          <p:val>
                                            <p:strVal val="#ppt_h"/>
                                          </p:val>
                                        </p:tav>
                                      </p:tavLst>
                                    </p:anim>
                                    <p:anim calcmode="lin" valueType="num">
                                      <p:cBhvr>
                                        <p:cTn id="225" dur="1000" fill="hold"/>
                                        <p:tgtEl>
                                          <p:spTgt spid="50"/>
                                        </p:tgtEl>
                                        <p:attrNameLst>
                                          <p:attrName>ppt_x</p:attrName>
                                        </p:attrNameLst>
                                      </p:cBhvr>
                                      <p:tavLst>
                                        <p:tav tm="0">
                                          <p:val>
                                            <p:fltVal val="0.5"/>
                                          </p:val>
                                        </p:tav>
                                        <p:tav tm="100000">
                                          <p:val>
                                            <p:strVal val="#ppt_x"/>
                                          </p:val>
                                        </p:tav>
                                      </p:tavLst>
                                    </p:anim>
                                    <p:anim calcmode="lin" valueType="num">
                                      <p:cBhvr>
                                        <p:cTn id="226" dur="1000" fill="hold"/>
                                        <p:tgtEl>
                                          <p:spTgt spid="50"/>
                                        </p:tgtEl>
                                        <p:attrNameLst>
                                          <p:attrName>ppt_y</p:attrName>
                                        </p:attrNameLst>
                                      </p:cBhvr>
                                      <p:tavLst>
                                        <p:tav tm="0">
                                          <p:val>
                                            <p:strVal val="1+(6*min(max(#ppt_w*#ppt_h,.3),1)-7.4)/-.7*#ppt_h/2"/>
                                          </p:val>
                                        </p:tav>
                                        <p:tav tm="100000">
                                          <p:val>
                                            <p:strVal val="#ppt_y"/>
                                          </p:val>
                                        </p:tav>
                                      </p:tavLst>
                                    </p:anim>
                                  </p:childTnLst>
                                </p:cTn>
                              </p:par>
                              <p:par>
                                <p:cTn id="227" presetID="23" presetClass="entr" presetSubtype="36" fill="hold" nodeType="withEffect">
                                  <p:stCondLst>
                                    <p:cond delay="0"/>
                                  </p:stCondLst>
                                  <p:childTnLst>
                                    <p:set>
                                      <p:cBhvr>
                                        <p:cTn id="228" dur="1" fill="hold">
                                          <p:stCondLst>
                                            <p:cond delay="0"/>
                                          </p:stCondLst>
                                        </p:cTn>
                                        <p:tgtEl>
                                          <p:spTgt spid="53"/>
                                        </p:tgtEl>
                                        <p:attrNameLst>
                                          <p:attrName>style.visibility</p:attrName>
                                        </p:attrNameLst>
                                      </p:cBhvr>
                                      <p:to>
                                        <p:strVal val="visible"/>
                                      </p:to>
                                    </p:set>
                                    <p:anim calcmode="lin" valueType="num">
                                      <p:cBhvr>
                                        <p:cTn id="229" dur="1000" fill="hold"/>
                                        <p:tgtEl>
                                          <p:spTgt spid="53"/>
                                        </p:tgtEl>
                                        <p:attrNameLst>
                                          <p:attrName>ppt_w</p:attrName>
                                        </p:attrNameLst>
                                      </p:cBhvr>
                                      <p:tavLst>
                                        <p:tav tm="0">
                                          <p:val>
                                            <p:strVal val="(6*min(max(#ppt_w*#ppt_h,.3),1)-7.4)/-.7*#ppt_w"/>
                                          </p:val>
                                        </p:tav>
                                        <p:tav tm="100000">
                                          <p:val>
                                            <p:strVal val="#ppt_w"/>
                                          </p:val>
                                        </p:tav>
                                      </p:tavLst>
                                    </p:anim>
                                    <p:anim calcmode="lin" valueType="num">
                                      <p:cBhvr>
                                        <p:cTn id="230" dur="1000" fill="hold"/>
                                        <p:tgtEl>
                                          <p:spTgt spid="53"/>
                                        </p:tgtEl>
                                        <p:attrNameLst>
                                          <p:attrName>ppt_h</p:attrName>
                                        </p:attrNameLst>
                                      </p:cBhvr>
                                      <p:tavLst>
                                        <p:tav tm="0">
                                          <p:val>
                                            <p:strVal val="(6*min(max(#ppt_w*#ppt_h,.3),1)-7.4)/-.7*#ppt_h"/>
                                          </p:val>
                                        </p:tav>
                                        <p:tav tm="100000">
                                          <p:val>
                                            <p:strVal val="#ppt_h"/>
                                          </p:val>
                                        </p:tav>
                                      </p:tavLst>
                                    </p:anim>
                                    <p:anim calcmode="lin" valueType="num">
                                      <p:cBhvr>
                                        <p:cTn id="231" dur="1000" fill="hold"/>
                                        <p:tgtEl>
                                          <p:spTgt spid="53"/>
                                        </p:tgtEl>
                                        <p:attrNameLst>
                                          <p:attrName>ppt_x</p:attrName>
                                        </p:attrNameLst>
                                      </p:cBhvr>
                                      <p:tavLst>
                                        <p:tav tm="0">
                                          <p:val>
                                            <p:fltVal val="0.5"/>
                                          </p:val>
                                        </p:tav>
                                        <p:tav tm="100000">
                                          <p:val>
                                            <p:strVal val="#ppt_x"/>
                                          </p:val>
                                        </p:tav>
                                      </p:tavLst>
                                    </p:anim>
                                    <p:anim calcmode="lin" valueType="num">
                                      <p:cBhvr>
                                        <p:cTn id="232" dur="1000" fill="hold"/>
                                        <p:tgtEl>
                                          <p:spTgt spid="53"/>
                                        </p:tgtEl>
                                        <p:attrNameLst>
                                          <p:attrName>ppt_y</p:attrName>
                                        </p:attrNameLst>
                                      </p:cBhvr>
                                      <p:tavLst>
                                        <p:tav tm="0">
                                          <p:val>
                                            <p:strVal val="1+(6*min(max(#ppt_w*#ppt_h,.3),1)-7.4)/-.7*#ppt_h/2"/>
                                          </p:val>
                                        </p:tav>
                                        <p:tav tm="100000">
                                          <p:val>
                                            <p:strVal val="#ppt_y"/>
                                          </p:val>
                                        </p:tav>
                                      </p:tavLst>
                                    </p:anim>
                                  </p:childTnLst>
                                </p:cTn>
                              </p:par>
                            </p:childTnLst>
                          </p:cTn>
                        </p:par>
                      </p:childTnLst>
                    </p:cTn>
                  </p:par>
                  <p:par>
                    <p:cTn id="233" fill="hold">
                      <p:stCondLst>
                        <p:cond delay="indefinite"/>
                      </p:stCondLst>
                      <p:childTnLst>
                        <p:par>
                          <p:cTn id="234" fill="hold">
                            <p:stCondLst>
                              <p:cond delay="0"/>
                            </p:stCondLst>
                            <p:childTnLst>
                              <p:par>
                                <p:cTn id="235" presetID="23" presetClass="entr" presetSubtype="16" fill="hold" grpId="0" nodeType="clickEffect">
                                  <p:stCondLst>
                                    <p:cond delay="0"/>
                                  </p:stCondLst>
                                  <p:childTnLst>
                                    <p:set>
                                      <p:cBhvr>
                                        <p:cTn id="236" dur="1" fill="hold">
                                          <p:stCondLst>
                                            <p:cond delay="0"/>
                                          </p:stCondLst>
                                        </p:cTn>
                                        <p:tgtEl>
                                          <p:spTgt spid="52"/>
                                        </p:tgtEl>
                                        <p:attrNameLst>
                                          <p:attrName>style.visibility</p:attrName>
                                        </p:attrNameLst>
                                      </p:cBhvr>
                                      <p:to>
                                        <p:strVal val="visible"/>
                                      </p:to>
                                    </p:set>
                                    <p:anim calcmode="lin" valueType="num">
                                      <p:cBhvr>
                                        <p:cTn id="237" dur="500" fill="hold"/>
                                        <p:tgtEl>
                                          <p:spTgt spid="52"/>
                                        </p:tgtEl>
                                        <p:attrNameLst>
                                          <p:attrName>ppt_w</p:attrName>
                                        </p:attrNameLst>
                                      </p:cBhvr>
                                      <p:tavLst>
                                        <p:tav tm="0">
                                          <p:val>
                                            <p:fltVal val="0"/>
                                          </p:val>
                                        </p:tav>
                                        <p:tav tm="100000">
                                          <p:val>
                                            <p:strVal val="#ppt_w"/>
                                          </p:val>
                                        </p:tav>
                                      </p:tavLst>
                                    </p:anim>
                                    <p:anim calcmode="lin" valueType="num">
                                      <p:cBhvr>
                                        <p:cTn id="238" dur="500" fill="hold"/>
                                        <p:tgtEl>
                                          <p:spTgt spid="52"/>
                                        </p:tgtEl>
                                        <p:attrNameLst>
                                          <p:attrName>ppt_h</p:attrName>
                                        </p:attrNameLst>
                                      </p:cBhvr>
                                      <p:tavLst>
                                        <p:tav tm="0">
                                          <p:val>
                                            <p:fltVal val="0"/>
                                          </p:val>
                                        </p:tav>
                                        <p:tav tm="100000">
                                          <p:val>
                                            <p:strVal val="#ppt_h"/>
                                          </p:val>
                                        </p:tav>
                                      </p:tavLst>
                                    </p:anim>
                                  </p:childTnLst>
                                </p:cTn>
                              </p:par>
                            </p:childTnLst>
                          </p:cTn>
                        </p:par>
                      </p:childTnLst>
                    </p:cTn>
                  </p:par>
                  <p:par>
                    <p:cTn id="239" fill="hold">
                      <p:stCondLst>
                        <p:cond delay="indefinite"/>
                      </p:stCondLst>
                      <p:childTnLst>
                        <p:par>
                          <p:cTn id="240" fill="hold">
                            <p:stCondLst>
                              <p:cond delay="0"/>
                            </p:stCondLst>
                            <p:childTnLst>
                              <p:par>
                                <p:cTn id="241" presetID="23" presetClass="exit" presetSubtype="32" fill="hold" grpId="1" nodeType="clickEffect">
                                  <p:stCondLst>
                                    <p:cond delay="0"/>
                                  </p:stCondLst>
                                  <p:childTnLst>
                                    <p:anim calcmode="lin" valueType="num">
                                      <p:cBhvr>
                                        <p:cTn id="242" dur="500"/>
                                        <p:tgtEl>
                                          <p:spTgt spid="52"/>
                                        </p:tgtEl>
                                        <p:attrNameLst>
                                          <p:attrName>ppt_w</p:attrName>
                                        </p:attrNameLst>
                                      </p:cBhvr>
                                      <p:tavLst>
                                        <p:tav tm="0">
                                          <p:val>
                                            <p:strVal val="ppt_w"/>
                                          </p:val>
                                        </p:tav>
                                        <p:tav tm="100000">
                                          <p:val>
                                            <p:fltVal val="0"/>
                                          </p:val>
                                        </p:tav>
                                      </p:tavLst>
                                    </p:anim>
                                    <p:anim calcmode="lin" valueType="num">
                                      <p:cBhvr>
                                        <p:cTn id="243" dur="500"/>
                                        <p:tgtEl>
                                          <p:spTgt spid="52"/>
                                        </p:tgtEl>
                                        <p:attrNameLst>
                                          <p:attrName>ppt_h</p:attrName>
                                        </p:attrNameLst>
                                      </p:cBhvr>
                                      <p:tavLst>
                                        <p:tav tm="0">
                                          <p:val>
                                            <p:strVal val="ppt_h"/>
                                          </p:val>
                                        </p:tav>
                                        <p:tav tm="100000">
                                          <p:val>
                                            <p:fltVal val="0"/>
                                          </p:val>
                                        </p:tav>
                                      </p:tavLst>
                                    </p:anim>
                                    <p:set>
                                      <p:cBhvr>
                                        <p:cTn id="244" dur="1" fill="hold">
                                          <p:stCondLst>
                                            <p:cond delay="4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2" grpId="0">
        <p:bldAsOne/>
      </p:bldGraphic>
      <p:bldGraphic spid="52" grpId="1">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275" y="731838"/>
            <a:ext cx="8229600" cy="1143000"/>
          </a:xfrm>
        </p:spPr>
        <p:txBody>
          <a:bodyPr/>
          <a:lstStyle/>
          <a:p>
            <a:pPr algn="l"/>
            <a:r>
              <a:rPr/>
              <a:t>TrueSkill</a:t>
            </a:r>
            <a:r>
              <a:rPr smtClean="0"/>
              <a:t>™: Learning to Rank</a:t>
            </a:r>
            <a:endParaRPr lang="en-GB" dirty="0"/>
          </a:p>
        </p:txBody>
      </p:sp>
      <p:graphicFrame>
        <p:nvGraphicFramePr>
          <p:cNvPr id="4" name="Content Placeholder 3"/>
          <p:cNvGraphicFramePr>
            <a:graphicFrameLocks noGrp="1"/>
          </p:cNvGraphicFramePr>
          <p:nvPr>
            <p:ph idx="1"/>
          </p:nvPr>
        </p:nvGraphicFramePr>
        <p:xfrm>
          <a:off x="219074" y="1943100"/>
          <a:ext cx="8715375" cy="4762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675" y="722313"/>
            <a:ext cx="8229600" cy="1143000"/>
          </a:xfrm>
        </p:spPr>
        <p:txBody>
          <a:bodyPr>
            <a:normAutofit/>
          </a:bodyPr>
          <a:lstStyle/>
          <a:p>
            <a:pPr algn="l"/>
            <a:r>
              <a:rPr lang="en-GB" sz="4000" dirty="0" err="1" smtClean="0"/>
              <a:t>TrueSkill</a:t>
            </a:r>
            <a:r>
              <a:rPr lang="en-GB" sz="4000" dirty="0" smtClean="0"/>
              <a:t> in Xbox 360 and Halo 3</a:t>
            </a:r>
            <a:endParaRPr lang="en-US" sz="4000" dirty="0"/>
          </a:p>
        </p:txBody>
      </p:sp>
      <p:graphicFrame>
        <p:nvGraphicFramePr>
          <p:cNvPr id="8" name="Content Placeholder 7"/>
          <p:cNvGraphicFramePr>
            <a:graphicFrameLocks noGrp="1"/>
          </p:cNvGraphicFramePr>
          <p:nvPr>
            <p:ph sz="quarter" idx="1"/>
          </p:nvPr>
        </p:nvGraphicFramePr>
        <p:xfrm>
          <a:off x="219074" y="1943100"/>
          <a:ext cx="8715375" cy="4762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66725" y="731838"/>
            <a:ext cx="8229600" cy="1143000"/>
          </a:xfrm>
        </p:spPr>
        <p:txBody>
          <a:bodyPr/>
          <a:lstStyle/>
          <a:p>
            <a:pPr algn="l"/>
            <a:r>
              <a:rPr lang="en-GB" dirty="0" smtClean="0"/>
              <a:t>Research Directions</a:t>
            </a:r>
          </a:p>
        </p:txBody>
      </p:sp>
      <p:graphicFrame>
        <p:nvGraphicFramePr>
          <p:cNvPr id="16" name="Content Placeholder 15"/>
          <p:cNvGraphicFramePr>
            <a:graphicFrameLocks noGrp="1"/>
          </p:cNvGraphicFramePr>
          <p:nvPr>
            <p:ph idx="1"/>
          </p:nvPr>
        </p:nvGraphicFramePr>
        <p:xfrm>
          <a:off x="457200" y="19050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361950" y="912813"/>
            <a:ext cx="8229600" cy="1143000"/>
          </a:xfrm>
        </p:spPr>
        <p:txBody>
          <a:bodyPr>
            <a:normAutofit/>
          </a:bodyPr>
          <a:lstStyle/>
          <a:p>
            <a:pPr algn="l"/>
            <a:r>
              <a:rPr lang="en-GB" sz="4000" dirty="0" smtClean="0"/>
              <a:t>Computational Science Activities</a:t>
            </a:r>
          </a:p>
        </p:txBody>
      </p:sp>
      <p:graphicFrame>
        <p:nvGraphicFramePr>
          <p:cNvPr id="8" name="Content Placeholder 7"/>
          <p:cNvGraphicFramePr>
            <a:graphicFrameLocks noGrp="1"/>
          </p:cNvGraphicFramePr>
          <p:nvPr>
            <p:ph idx="1"/>
          </p:nvPr>
        </p:nvGraphicFramePr>
        <p:xfrm>
          <a:off x="504825" y="208597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Stephen Emmott.jpg"/>
          <p:cNvPicPr>
            <a:picLocks noChangeAspect="1"/>
          </p:cNvPicPr>
          <p:nvPr/>
        </p:nvPicPr>
        <p:blipFill>
          <a:blip r:embed="rId7" cstate="screen"/>
          <a:stretch>
            <a:fillRect/>
          </a:stretch>
        </p:blipFill>
        <p:spPr>
          <a:xfrm>
            <a:off x="7705725" y="1523457"/>
            <a:ext cx="829547" cy="874722"/>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731838"/>
            <a:ext cx="8229600" cy="1143000"/>
          </a:xfrm>
        </p:spPr>
        <p:txBody>
          <a:bodyPr>
            <a:noAutofit/>
          </a:bodyPr>
          <a:lstStyle/>
          <a:p>
            <a:pPr algn="l"/>
            <a:r>
              <a:rPr sz="3100" smtClean="0"/>
              <a:t>Stochastic </a:t>
            </a:r>
            <a:r>
              <a:rPr lang="el-GR" sz="3100" dirty="0" smtClean="0">
                <a:latin typeface="Times New Roman"/>
                <a:ea typeface="Tahoma"/>
                <a:cs typeface="Times New Roman"/>
              </a:rPr>
              <a:t>Π</a:t>
            </a:r>
            <a:r>
              <a:rPr sz="3100" smtClean="0">
                <a:latin typeface="Tahoma"/>
                <a:ea typeface="Tahoma"/>
                <a:cs typeface="Tahoma"/>
              </a:rPr>
              <a:t>-Calculus for Systems Biology</a:t>
            </a:r>
            <a:endParaRPr lang="en-GB" sz="3100" dirty="0"/>
          </a:p>
        </p:txBody>
      </p:sp>
      <p:graphicFrame>
        <p:nvGraphicFramePr>
          <p:cNvPr id="4" name="Content Placeholder 3"/>
          <p:cNvGraphicFramePr>
            <a:graphicFrameLocks noGrp="1"/>
          </p:cNvGraphicFramePr>
          <p:nvPr>
            <p:ph idx="1"/>
          </p:nvPr>
        </p:nvGraphicFramePr>
        <p:xfrm>
          <a:off x="457200" y="17907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00050" y="693738"/>
            <a:ext cx="6886575" cy="1143000"/>
          </a:xfrm>
        </p:spPr>
        <p:txBody>
          <a:bodyPr/>
          <a:lstStyle/>
          <a:p>
            <a:pPr algn="l"/>
            <a:r>
              <a:rPr lang="en-GB" dirty="0" smtClean="0"/>
              <a:t>Microsoft Research Mission</a:t>
            </a:r>
          </a:p>
        </p:txBody>
      </p:sp>
      <p:graphicFrame>
        <p:nvGraphicFramePr>
          <p:cNvPr id="19" name="Content Placeholder 18"/>
          <p:cNvGraphicFramePr>
            <a:graphicFrameLocks noGrp="1"/>
          </p:cNvGraphicFramePr>
          <p:nvPr>
            <p:ph idx="1"/>
          </p:nvPr>
        </p:nvGraphicFramePr>
        <p:xfrm>
          <a:off x="457200" y="174307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8" name="Group 27"/>
          <p:cNvGrpSpPr/>
          <p:nvPr/>
        </p:nvGrpSpPr>
        <p:grpSpPr>
          <a:xfrm>
            <a:off x="169271" y="1648078"/>
            <a:ext cx="8974729" cy="5057522"/>
            <a:chOff x="169271" y="1514728"/>
            <a:chExt cx="8974729" cy="5057522"/>
          </a:xfrm>
        </p:grpSpPr>
        <p:grpSp>
          <p:nvGrpSpPr>
            <p:cNvPr id="18" name="Group 17"/>
            <p:cNvGrpSpPr/>
            <p:nvPr/>
          </p:nvGrpSpPr>
          <p:grpSpPr>
            <a:xfrm>
              <a:off x="169271" y="1514728"/>
              <a:ext cx="8974729" cy="5057522"/>
              <a:chOff x="141549" y="1996371"/>
              <a:chExt cx="7844211" cy="3916680"/>
            </a:xfrm>
          </p:grpSpPr>
          <p:grpSp>
            <p:nvGrpSpPr>
              <p:cNvPr id="14" name="Group 13"/>
              <p:cNvGrpSpPr/>
              <p:nvPr/>
            </p:nvGrpSpPr>
            <p:grpSpPr>
              <a:xfrm>
                <a:off x="141549" y="1996371"/>
                <a:ext cx="7844211" cy="3916680"/>
                <a:chOff x="156789" y="2369751"/>
                <a:chExt cx="7844211" cy="3916680"/>
              </a:xfrm>
            </p:grpSpPr>
            <p:sp>
              <p:nvSpPr>
                <p:cNvPr id="4" name="Rectangle 3"/>
                <p:cNvSpPr/>
                <p:nvPr/>
              </p:nvSpPr>
              <p:spPr>
                <a:xfrm>
                  <a:off x="156789" y="2369751"/>
                  <a:ext cx="7680960" cy="391668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GB" dirty="0"/>
                </a:p>
              </p:txBody>
            </p:sp>
            <p:grpSp>
              <p:nvGrpSpPr>
                <p:cNvPr id="7" name="Group 6"/>
                <p:cNvGrpSpPr>
                  <a:grpSpLocks/>
                </p:cNvGrpSpPr>
                <p:nvPr/>
              </p:nvGrpSpPr>
              <p:grpSpPr bwMode="auto">
                <a:xfrm>
                  <a:off x="4502149" y="3711576"/>
                  <a:ext cx="3470275" cy="2384425"/>
                  <a:chOff x="113" y="2704"/>
                  <a:chExt cx="2064" cy="1270"/>
                </a:xfrm>
              </p:grpSpPr>
              <p:pic>
                <p:nvPicPr>
                  <p:cNvPr id="8" name="Picture 7" descr="headline 1"/>
                  <p:cNvPicPr>
                    <a:picLocks noChangeAspect="1" noChangeArrowheads="1"/>
                  </p:cNvPicPr>
                  <p:nvPr/>
                </p:nvPicPr>
                <p:blipFill>
                  <a:blip r:embed="rId7"/>
                  <a:srcRect/>
                  <a:stretch>
                    <a:fillRect/>
                  </a:stretch>
                </p:blipFill>
                <p:spPr bwMode="auto">
                  <a:xfrm>
                    <a:off x="113" y="2704"/>
                    <a:ext cx="2064" cy="1270"/>
                  </a:xfrm>
                  <a:prstGeom prst="rect">
                    <a:avLst/>
                  </a:prstGeom>
                  <a:noFill/>
                  <a:ln w="9525">
                    <a:noFill/>
                    <a:miter lim="800000"/>
                    <a:headEnd/>
                    <a:tailEnd/>
                  </a:ln>
                </p:spPr>
              </p:pic>
              <p:sp>
                <p:nvSpPr>
                  <p:cNvPr id="9" name="Text Box 8"/>
                  <p:cNvSpPr txBox="1">
                    <a:spLocks noChangeArrowheads="1"/>
                  </p:cNvSpPr>
                  <p:nvPr/>
                </p:nvSpPr>
                <p:spPr bwMode="auto">
                  <a:xfrm>
                    <a:off x="204" y="2943"/>
                    <a:ext cx="1814" cy="546"/>
                  </a:xfrm>
                  <a:prstGeom prst="rect">
                    <a:avLst/>
                  </a:prstGeom>
                  <a:noFill/>
                  <a:ln w="12700">
                    <a:noFill/>
                    <a:miter lim="800000"/>
                    <a:headEnd type="none" w="sm" len="sm"/>
                    <a:tailEnd type="none" w="sm" len="sm"/>
                  </a:ln>
                </p:spPr>
                <p:txBody>
                  <a:bodyPr>
                    <a:spAutoFit/>
                  </a:bodyPr>
                  <a:lstStyle/>
                  <a:p>
                    <a:r>
                      <a:rPr lang="en-GB" sz="1000" b="0" dirty="0">
                        <a:blipFill>
                          <a:blip r:embed="rId8"/>
                          <a:tile tx="0" ty="0" sx="100000" sy="100000" flip="none" algn="tl"/>
                        </a:blipFill>
                        <a:latin typeface="Times New Roman" pitchFamily="18" charset="0"/>
                        <a:cs typeface="Times New Roman" pitchFamily="18" charset="0"/>
                      </a:rPr>
                      <a:t>Driver Verifier is an extremely useful tool for detecting errors in kernel-mode drivers. It tests and traps many conditions that might otherwise go unnoticed in normal operation. Driver Verifier verifies that drivers are not making illegal function calls or causing system corruption. It can identify conditions such as memory corruption, mishandled I/O request packets (</a:t>
                    </a:r>
                    <a:r>
                      <a:rPr lang="en-GB" sz="1000" b="0" dirty="0" err="1">
                        <a:blipFill>
                          <a:blip r:embed="rId8"/>
                          <a:tile tx="0" ty="0" sx="100000" sy="100000" flip="none" algn="tl"/>
                        </a:blipFill>
                        <a:latin typeface="Times New Roman" pitchFamily="18" charset="0"/>
                        <a:cs typeface="Times New Roman" pitchFamily="18" charset="0"/>
                      </a:rPr>
                      <a:t>IRPs</a:t>
                    </a:r>
                    <a:r>
                      <a:rPr lang="en-GB" sz="1000" b="0" dirty="0">
                        <a:blipFill>
                          <a:blip r:embed="rId8"/>
                          <a:tile tx="0" ty="0" sx="100000" sy="100000" flip="none" algn="tl"/>
                        </a:blipFill>
                        <a:latin typeface="Times New Roman" pitchFamily="18" charset="0"/>
                        <a:cs typeface="Times New Roman" pitchFamily="18" charset="0"/>
                      </a:rPr>
                      <a:t>), invalid direct memory access (DMA) buffer usage, and possible deadlocks.</a:t>
                    </a:r>
                  </a:p>
                </p:txBody>
              </p:sp>
            </p:grpSp>
            <p:pic>
              <p:nvPicPr>
                <p:cNvPr id="10" name="Picture 3"/>
                <p:cNvPicPr>
                  <a:picLocks noChangeAspect="1" noChangeArrowheads="1"/>
                </p:cNvPicPr>
                <p:nvPr/>
              </p:nvPicPr>
              <p:blipFill>
                <a:blip r:embed="rId9"/>
                <a:srcRect b="43168"/>
                <a:stretch>
                  <a:fillRect/>
                </a:stretch>
              </p:blipFill>
              <p:spPr bwMode="auto">
                <a:xfrm>
                  <a:off x="542408" y="3490191"/>
                  <a:ext cx="3594100" cy="275889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2" name="TextBox 11"/>
                <p:cNvSpPr txBox="1"/>
                <p:nvPr/>
              </p:nvSpPr>
              <p:spPr>
                <a:xfrm>
                  <a:off x="685800" y="2781300"/>
                  <a:ext cx="7315200" cy="461665"/>
                </a:xfrm>
                <a:prstGeom prst="rect">
                  <a:avLst/>
                </a:prstGeom>
                <a:noFill/>
              </p:spPr>
              <p:txBody>
                <a:bodyPr wrap="square" rtlCol="0">
                  <a:spAutoFit/>
                </a:bodyPr>
                <a:lstStyle/>
                <a:p>
                  <a:r>
                    <a:rPr lang="en-GB" sz="2400" dirty="0" smtClean="0"/>
                    <a:t>From Four-Colour Theorem to Driver Verification</a:t>
                  </a:r>
                  <a:endParaRPr lang="en-GB" sz="2400" dirty="0"/>
                </a:p>
              </p:txBody>
            </p:sp>
          </p:grpSp>
          <p:grpSp>
            <p:nvGrpSpPr>
              <p:cNvPr id="15" name="Group 14"/>
              <p:cNvGrpSpPr/>
              <p:nvPr/>
            </p:nvGrpSpPr>
            <p:grpSpPr>
              <a:xfrm>
                <a:off x="3041650" y="3348673"/>
                <a:ext cx="912813" cy="681999"/>
                <a:chOff x="7956550" y="1573213"/>
                <a:chExt cx="912813" cy="681999"/>
              </a:xfrm>
            </p:grpSpPr>
            <p:pic>
              <p:nvPicPr>
                <p:cNvPr id="16" name="Picture 9"/>
                <p:cNvPicPr>
                  <a:picLocks noChangeAspect="1" noChangeArrowheads="1"/>
                </p:cNvPicPr>
                <p:nvPr/>
              </p:nvPicPr>
              <p:blipFill>
                <a:blip r:embed="rId10"/>
                <a:srcRect/>
                <a:stretch>
                  <a:fillRect/>
                </a:stretch>
              </p:blipFill>
              <p:spPr bwMode="auto">
                <a:xfrm>
                  <a:off x="7956550" y="1573213"/>
                  <a:ext cx="912813" cy="474662"/>
                </a:xfrm>
                <a:prstGeom prst="rect">
                  <a:avLst/>
                </a:prstGeom>
                <a:noFill/>
                <a:ln w="12700">
                  <a:noFill/>
                  <a:miter lim="800000"/>
                  <a:headEnd type="none" w="sm" len="sm"/>
                  <a:tailEnd type="none" w="sm" len="sm"/>
                </a:ln>
              </p:spPr>
            </p:pic>
            <p:sp>
              <p:nvSpPr>
                <p:cNvPr id="17" name="Text Box 10"/>
                <p:cNvSpPr txBox="1">
                  <a:spLocks noChangeArrowheads="1"/>
                </p:cNvSpPr>
                <p:nvPr/>
              </p:nvSpPr>
              <p:spPr bwMode="auto">
                <a:xfrm>
                  <a:off x="7956550" y="2076450"/>
                  <a:ext cx="768071" cy="178762"/>
                </a:xfrm>
                <a:prstGeom prst="rect">
                  <a:avLst/>
                </a:prstGeom>
                <a:noFill/>
                <a:ln w="12700">
                  <a:noFill/>
                  <a:miter lim="800000"/>
                  <a:headEnd type="none" w="sm" len="sm"/>
                  <a:tailEnd type="none" w="sm" len="sm"/>
                </a:ln>
                <a:effectLst/>
              </p:spPr>
              <p:txBody>
                <a:bodyPr wrap="none">
                  <a:spAutoFit/>
                </a:bodyPr>
                <a:lstStyle/>
                <a:p>
                  <a:r>
                    <a:rPr lang="en-GB" sz="900" dirty="0" smtClean="0">
                      <a:blipFill>
                        <a:blip r:embed="rId11"/>
                        <a:tile tx="0" ty="0" sx="100000" sy="100000" flip="none" algn="tl"/>
                      </a:blipFill>
                      <a:effectLst/>
                      <a:latin typeface="Times New Roman" pitchFamily="18" charset="0"/>
                      <a:cs typeface="Times New Roman" pitchFamily="18" charset="0"/>
                    </a:rPr>
                    <a:t>1</a:t>
                  </a:r>
                  <a:r>
                    <a:rPr lang="en-GB" sz="900" baseline="30000" dirty="0" smtClean="0">
                      <a:blipFill>
                        <a:blip r:embed="rId11"/>
                        <a:tile tx="0" ty="0" sx="100000" sy="100000" flip="none" algn="tl"/>
                      </a:blipFill>
                      <a:effectLst/>
                      <a:latin typeface="Times New Roman" pitchFamily="18" charset="0"/>
                      <a:cs typeface="Times New Roman" pitchFamily="18" charset="0"/>
                    </a:rPr>
                    <a:t>st</a:t>
                  </a:r>
                  <a:r>
                    <a:rPr lang="en-GB" sz="900" dirty="0" smtClean="0">
                      <a:blipFill>
                        <a:blip r:embed="rId11"/>
                        <a:tile tx="0" ty="0" sx="100000" sy="100000" flip="none" algn="tl"/>
                      </a:blipFill>
                      <a:effectLst/>
                      <a:latin typeface="Times New Roman" pitchFamily="18" charset="0"/>
                      <a:cs typeface="Times New Roman" pitchFamily="18" charset="0"/>
                    </a:rPr>
                    <a:t>  April </a:t>
                  </a:r>
                  <a:r>
                    <a:rPr lang="en-GB" sz="900" dirty="0">
                      <a:blipFill>
                        <a:blip r:embed="rId11"/>
                        <a:tile tx="0" ty="0" sx="100000" sy="100000" flip="none" algn="tl"/>
                      </a:blipFill>
                      <a:effectLst/>
                      <a:latin typeface="Times New Roman" pitchFamily="18" charset="0"/>
                      <a:cs typeface="Times New Roman" pitchFamily="18" charset="0"/>
                    </a:rPr>
                    <a:t>2005</a:t>
                  </a:r>
                </a:p>
              </p:txBody>
            </p:sp>
          </p:grpSp>
        </p:grpSp>
        <p:pic>
          <p:nvPicPr>
            <p:cNvPr id="3074" name="Picture 2" descr="\\cam-01-srv\dfsroot\Public\Photos\Employees\Georges Gonthier.jpg"/>
            <p:cNvPicPr>
              <a:picLocks noChangeAspect="1" noChangeArrowheads="1"/>
            </p:cNvPicPr>
            <p:nvPr/>
          </p:nvPicPr>
          <p:blipFill>
            <a:blip r:embed="rId12" cstate="screen"/>
            <a:srcRect/>
            <a:stretch>
              <a:fillRect/>
            </a:stretch>
          </p:blipFill>
          <p:spPr bwMode="auto">
            <a:xfrm>
              <a:off x="903016" y="2610722"/>
              <a:ext cx="863409" cy="1059438"/>
            </a:xfrm>
            <a:prstGeom prst="rect">
              <a:avLst/>
            </a:prstGeom>
            <a:ln>
              <a:noFill/>
            </a:ln>
            <a:effectLst>
              <a:outerShdw blurRad="292100" dist="139700" dir="2700000" algn="tl" rotWithShape="0">
                <a:srgbClr val="333333">
                  <a:alpha val="65000"/>
                </a:srgbClr>
              </a:outerShdw>
            </a:effectLst>
          </p:spPr>
        </p:pic>
        <p:pic>
          <p:nvPicPr>
            <p:cNvPr id="20" name="Picture 19" descr="Byron Cook.jpg"/>
            <p:cNvPicPr>
              <a:picLocks noChangeAspect="1"/>
            </p:cNvPicPr>
            <p:nvPr/>
          </p:nvPicPr>
          <p:blipFill>
            <a:blip r:embed="rId13" cstate="screen"/>
            <a:srcRect/>
            <a:stretch>
              <a:fillRect/>
            </a:stretch>
          </p:blipFill>
          <p:spPr>
            <a:xfrm>
              <a:off x="7891770" y="2527161"/>
              <a:ext cx="950725" cy="1314450"/>
            </a:xfrm>
            <a:prstGeom prst="rect">
              <a:avLst/>
            </a:prstGeom>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1000"/>
                                        <p:tgtEl>
                                          <p:spTgt spid="28"/>
                                        </p:tgtEl>
                                      </p:cBhvr>
                                    </p:animEffect>
                                    <p:set>
                                      <p:cBhvr>
                                        <p:cTn id="12" dur="1" fill="hold">
                                          <p:stCondLst>
                                            <p:cond delay="9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760413"/>
            <a:ext cx="8229600" cy="1143000"/>
          </a:xfrm>
        </p:spPr>
        <p:txBody>
          <a:bodyPr/>
          <a:lstStyle/>
          <a:p>
            <a:pPr algn="l"/>
            <a:r>
              <a:rPr lang="en-US" dirty="0" smtClean="0"/>
              <a:t>Microsoft Research Culture</a:t>
            </a:r>
            <a:endParaRPr lang="en-US" dirty="0"/>
          </a:p>
        </p:txBody>
      </p:sp>
      <p:graphicFrame>
        <p:nvGraphicFramePr>
          <p:cNvPr id="6" name="Content Placeholder 5"/>
          <p:cNvGraphicFramePr>
            <a:graphicFrameLocks noGrp="1"/>
          </p:cNvGraphicFramePr>
          <p:nvPr>
            <p:ph idx="1"/>
          </p:nvPr>
        </p:nvGraphicFramePr>
        <p:xfrm>
          <a:off x="428625" y="187642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25" y="827088"/>
            <a:ext cx="8029575" cy="944562"/>
          </a:xfrm>
        </p:spPr>
        <p:txBody>
          <a:bodyPr/>
          <a:lstStyle/>
          <a:p>
            <a:r>
              <a:rPr lang="en-US" dirty="0" smtClean="0"/>
              <a:t>Microsoft Research Cambridge</a:t>
            </a:r>
            <a:endParaRPr lang="en-US" dirty="0"/>
          </a:p>
        </p:txBody>
      </p:sp>
      <p:graphicFrame>
        <p:nvGraphicFramePr>
          <p:cNvPr id="6" name="Content Placeholder 5"/>
          <p:cNvGraphicFramePr>
            <a:graphicFrameLocks noGrp="1"/>
          </p:cNvGraphicFramePr>
          <p:nvPr>
            <p:ph idx="1"/>
          </p:nvPr>
        </p:nvGraphicFramePr>
        <p:xfrm>
          <a:off x="457200" y="172402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09575" y="750888"/>
            <a:ext cx="8229600" cy="1143000"/>
          </a:xfrm>
        </p:spPr>
        <p:txBody>
          <a:bodyPr/>
          <a:lstStyle/>
          <a:p>
            <a:r>
              <a:rPr lang="en-GB" dirty="0" smtClean="0"/>
              <a:t>MSR Cambridge in Numbers</a:t>
            </a:r>
          </a:p>
        </p:txBody>
      </p:sp>
      <p:graphicFrame>
        <p:nvGraphicFramePr>
          <p:cNvPr id="8" name="Content Placeholder 7"/>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750888"/>
            <a:ext cx="8229600" cy="1143000"/>
          </a:xfrm>
        </p:spPr>
        <p:txBody>
          <a:bodyPr/>
          <a:lstStyle/>
          <a:p>
            <a:pPr algn="l"/>
            <a:r>
              <a:rPr lang="en-GB" dirty="0" smtClean="0"/>
              <a:t>Research Directions</a:t>
            </a:r>
          </a:p>
        </p:txBody>
      </p:sp>
      <p:graphicFrame>
        <p:nvGraphicFramePr>
          <p:cNvPr id="16" name="Content Placeholder 15"/>
          <p:cNvGraphicFramePr>
            <a:graphicFrameLocks noGrp="1"/>
          </p:cNvGraphicFramePr>
          <p:nvPr>
            <p:ph idx="1"/>
          </p:nvPr>
        </p:nvGraphicFramePr>
        <p:xfrm>
          <a:off x="457200" y="181927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722313"/>
            <a:ext cx="8229600" cy="1143000"/>
          </a:xfrm>
        </p:spPr>
        <p:txBody>
          <a:bodyPr/>
          <a:lstStyle/>
          <a:p>
            <a:pPr algn="l"/>
            <a:r>
              <a:rPr lang="en-GB" dirty="0" smtClean="0"/>
              <a:t>Research Directions</a:t>
            </a:r>
          </a:p>
        </p:txBody>
      </p:sp>
      <p:graphicFrame>
        <p:nvGraphicFramePr>
          <p:cNvPr id="16" name="Content Placeholder 15"/>
          <p:cNvGraphicFramePr>
            <a:graphicFrameLocks noGrp="1"/>
          </p:cNvGraphicFramePr>
          <p:nvPr>
            <p:ph idx="1"/>
          </p:nvPr>
        </p:nvGraphicFramePr>
        <p:xfrm>
          <a:off x="457200" y="183832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0050" y="693738"/>
            <a:ext cx="8229600" cy="1143000"/>
          </a:xfrm>
        </p:spPr>
        <p:txBody>
          <a:bodyPr>
            <a:normAutofit/>
          </a:bodyPr>
          <a:lstStyle/>
          <a:p>
            <a:pPr algn="l"/>
            <a:r>
              <a:rPr lang="en-US" sz="3600" dirty="0" smtClean="0"/>
              <a:t>Programming Principles and Tools: F#</a:t>
            </a:r>
            <a:endParaRPr lang="en-US" sz="3600" dirty="0"/>
          </a:p>
        </p:txBody>
      </p:sp>
      <p:graphicFrame>
        <p:nvGraphicFramePr>
          <p:cNvPr id="9" name="Content Placeholder 8"/>
          <p:cNvGraphicFramePr>
            <a:graphicFrameLocks noGrp="1"/>
          </p:cNvGraphicFramePr>
          <p:nvPr>
            <p:ph idx="1"/>
          </p:nvPr>
        </p:nvGraphicFramePr>
        <p:xfrm>
          <a:off x="457200" y="178117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EXPOINTINIT" val=""/>
  <p:tag name="USEAMSFONTS" val="True"/>
  <p:tag name="EMBEDFONTS" val="False"/>
  <p:tag name="USEBOLDAMS" val="False"/>
  <p:tag name="DEFAULTDISPLAYSOURCE" val="\documentclass{slides}\pagestyle{empty}&#10;\begin{document}&#10;&#10;\end{document}&#10;"/>
  <p:tag name="TEX2PS" val="latex $(base).tex; dvips -E -o $(base).ps $(base).dvi"/>
  <p:tag name="EXTERNALEDITCOMMAND" val="notepad %"/>
  <p:tag name="GHOSTSCRIPTCOMMAND" val="c:\gs\gs8.14\bin\gswin32.exe"/>
  <p:tag name="DEFAULTBITMAP" val="pngmono"/>
  <p:tag name="DEFAULTBLEND" val="False"/>
  <p:tag name="DEFAULTTRANSPARENT" val="False"/>
  <p:tag name="DEFAULTWORKAROUNDTRANSPARENCYBUG" val="False"/>
  <p:tag name="DEFAULTRESOLUTION" val="1200"/>
  <p:tag name="DEFAULTMAGNIFICATION" val="2"/>
  <p:tag name="DEFAULTFONTSIZE" val="10"/>
  <p:tag name="DEFAULTWIDTH" val="543"/>
  <p:tag name="DEFAULTHEIGHT" val="358"/>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974</Words>
  <Application>Microsoft PowerPoint</Application>
  <PresentationFormat>On-screen Show (4:3)</PresentationFormat>
  <Paragraphs>228</Paragraphs>
  <Slides>24</Slides>
  <Notes>24</Notes>
  <HiddenSlides>1</HiddenSlides>
  <MMClips>2</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Slide 1</vt:lpstr>
      <vt:lpstr>Slide 2</vt:lpstr>
      <vt:lpstr>Microsoft Research Mission</vt:lpstr>
      <vt:lpstr>Microsoft Research Culture</vt:lpstr>
      <vt:lpstr>Microsoft Research Cambridge</vt:lpstr>
      <vt:lpstr>MSR Cambridge in Numbers</vt:lpstr>
      <vt:lpstr>Research Directions</vt:lpstr>
      <vt:lpstr>Research Directions</vt:lpstr>
      <vt:lpstr>Programming Principles and Tools: F#</vt:lpstr>
      <vt:lpstr>Books about F#</vt:lpstr>
      <vt:lpstr>Research Directions</vt:lpstr>
      <vt:lpstr>Systems and Networking: Constellation</vt:lpstr>
      <vt:lpstr>A Constellation from Microsoft’s corporate network</vt:lpstr>
      <vt:lpstr>Research Directions</vt:lpstr>
      <vt:lpstr>Computer Mediated Living: SenseCam</vt:lpstr>
      <vt:lpstr>SenseCam Footage</vt:lpstr>
      <vt:lpstr>Research Directions</vt:lpstr>
      <vt:lpstr> 3D Object Insertion into Video</vt:lpstr>
      <vt:lpstr> 3D Object Insertion into Video (ctd.)</vt:lpstr>
      <vt:lpstr>TrueSkill™: Learning to Rank</vt:lpstr>
      <vt:lpstr>TrueSkill in Xbox 360 and Halo 3</vt:lpstr>
      <vt:lpstr>Research Directions</vt:lpstr>
      <vt:lpstr>Computational Science Activities</vt:lpstr>
      <vt:lpstr>Stochastic Π-Calculus for Systems Biology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2008-03-15T09:40:15Z</dcterms:created>
  <dcterms:modified xsi:type="dcterms:W3CDTF">2008-10-07T20:12:38Z</dcterms:modified>
</cp:coreProperties>
</file>